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313" r:id="rId2"/>
    <p:sldId id="309" r:id="rId3"/>
    <p:sldId id="317" r:id="rId4"/>
    <p:sldId id="318" r:id="rId5"/>
    <p:sldId id="320" r:id="rId6"/>
    <p:sldId id="319" r:id="rId7"/>
    <p:sldId id="308" r:id="rId8"/>
    <p:sldId id="314" r:id="rId9"/>
    <p:sldId id="310" r:id="rId10"/>
    <p:sldId id="315" r:id="rId11"/>
    <p:sldId id="316" r:id="rId12"/>
    <p:sldId id="321" r:id="rId13"/>
    <p:sldId id="257" r:id="rId14"/>
    <p:sldId id="258" r:id="rId15"/>
    <p:sldId id="322" r:id="rId16"/>
    <p:sldId id="323" r:id="rId17"/>
    <p:sldId id="284" r:id="rId18"/>
    <p:sldId id="324" r:id="rId19"/>
    <p:sldId id="333" r:id="rId20"/>
    <p:sldId id="259" r:id="rId21"/>
    <p:sldId id="325" r:id="rId22"/>
    <p:sldId id="326" r:id="rId23"/>
    <p:sldId id="273" r:id="rId24"/>
    <p:sldId id="278" r:id="rId25"/>
    <p:sldId id="290" r:id="rId26"/>
    <p:sldId id="261" r:id="rId27"/>
    <p:sldId id="327" r:id="rId28"/>
    <p:sldId id="328" r:id="rId29"/>
    <p:sldId id="264" r:id="rId30"/>
    <p:sldId id="329" r:id="rId31"/>
    <p:sldId id="330" r:id="rId32"/>
    <p:sldId id="331" r:id="rId33"/>
    <p:sldId id="332" r:id="rId34"/>
    <p:sldId id="307" r:id="rId35"/>
  </p:sldIdLst>
  <p:sldSz cx="12192000" cy="6858000"/>
  <p:notesSz cx="6858000" cy="9144000"/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87F3"/>
    <a:srgbClr val="851DC3"/>
    <a:srgbClr val="E8CCFF"/>
    <a:srgbClr val="F6E8FA"/>
    <a:srgbClr val="E4E4E4"/>
    <a:srgbClr val="F6EBFF"/>
    <a:srgbClr val="D0E272"/>
    <a:srgbClr val="F1F1F1"/>
    <a:srgbClr val="FFEDD0"/>
    <a:srgbClr val="F6C4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/>
    <p:restoredTop sz="94658"/>
  </p:normalViewPr>
  <p:slideViewPr>
    <p:cSldViewPr snapToGrid="0">
      <p:cViewPr varScale="1">
        <p:scale>
          <a:sx n="120" d="100"/>
          <a:sy n="120" d="100"/>
        </p:scale>
        <p:origin x="10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ía Andrade" userId="795389d2-3c9d-48ca-9919-b6483625c6d3" providerId="ADAL" clId="{CB66AB26-A961-3B47-9790-14F22A0DA423}"/>
    <pc:docChg chg="undo custSel addSld modSld">
      <pc:chgData name="Sofía Andrade" userId="795389d2-3c9d-48ca-9919-b6483625c6d3" providerId="ADAL" clId="{CB66AB26-A961-3B47-9790-14F22A0DA423}" dt="2026-09-25T21:28:55.705" v="43" actId="1076"/>
      <pc:docMkLst>
        <pc:docMk/>
      </pc:docMkLst>
      <pc:sldChg chg="modSp mod">
        <pc:chgData name="Sofía Andrade" userId="795389d2-3c9d-48ca-9919-b6483625c6d3" providerId="ADAL" clId="{CB66AB26-A961-3B47-9790-14F22A0DA423}" dt="2026-01-30T18:13:38.622" v="41" actId="20577"/>
        <pc:sldMkLst>
          <pc:docMk/>
          <pc:sldMk cId="1818278117" sldId="308"/>
        </pc:sldMkLst>
      </pc:sldChg>
      <pc:sldChg chg="modSp mod">
        <pc:chgData name="Sofía Andrade" userId="795389d2-3c9d-48ca-9919-b6483625c6d3" providerId="ADAL" clId="{CB66AB26-A961-3B47-9790-14F22A0DA423}" dt="2026-09-25T21:28:55.705" v="43" actId="1076"/>
        <pc:sldMkLst>
          <pc:docMk/>
          <pc:sldMk cId="1666414357" sldId="313"/>
        </pc:sldMkLst>
        <pc:spChg chg="mod">
          <ac:chgData name="Sofía Andrade" userId="795389d2-3c9d-48ca-9919-b6483625c6d3" providerId="ADAL" clId="{CB66AB26-A961-3B47-9790-14F22A0DA423}" dt="2026-09-25T21:28:55.705" v="43" actId="1076"/>
          <ac:spMkLst>
            <pc:docMk/>
            <pc:sldMk cId="1666414357" sldId="313"/>
            <ac:spMk id="2" creationId="{322F514C-24F8-6032-0115-EEDE89938876}"/>
          </ac:spMkLst>
        </pc:spChg>
      </pc:sldChg>
      <pc:sldChg chg="modSp mod">
        <pc:chgData name="Sofía Andrade" userId="795389d2-3c9d-48ca-9919-b6483625c6d3" providerId="ADAL" clId="{CB66AB26-A961-3B47-9790-14F22A0DA423}" dt="2026-01-30T18:23:31.568" v="42" actId="1076"/>
        <pc:sldMkLst>
          <pc:docMk/>
          <pc:sldMk cId="965780897" sldId="317"/>
        </pc:sldMkLst>
      </pc:sldChg>
      <pc:sldChg chg="modSp mod">
        <pc:chgData name="Sofía Andrade" userId="795389d2-3c9d-48ca-9919-b6483625c6d3" providerId="ADAL" clId="{CB66AB26-A961-3B47-9790-14F22A0DA423}" dt="2026-01-30T18:11:08.675" v="2" actId="20577"/>
        <pc:sldMkLst>
          <pc:docMk/>
          <pc:sldMk cId="1853219997" sldId="324"/>
        </pc:sldMkLst>
      </pc:sldChg>
      <pc:sldChg chg="new">
        <pc:chgData name="Sofía Andrade" userId="795389d2-3c9d-48ca-9919-b6483625c6d3" providerId="ADAL" clId="{CB66AB26-A961-3B47-9790-14F22A0DA423}" dt="2026-01-30T18:11:22.389" v="3" actId="680"/>
        <pc:sldMkLst>
          <pc:docMk/>
          <pc:sldMk cId="2844170603" sldId="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2BCAA7-037E-564F-93D6-A208A0830E02}" type="datetimeFigureOut">
              <a:rPr lang="en-MX" smtClean="0"/>
              <a:t>25/09/26</a:t>
            </a:fld>
            <a:endParaRPr lang="en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F4972-F4DF-C34F-B964-68EA0CE88BFD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231757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F4972-F4DF-C34F-B964-68EA0CE88BFD}" type="slidenum">
              <a:rPr lang="en-MX" smtClean="0"/>
              <a:t>11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564632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F4972-F4DF-C34F-B964-68EA0CE88BFD}" type="slidenum">
              <a:rPr lang="en-MX" smtClean="0"/>
              <a:t>13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550182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F4972-F4DF-C34F-B964-68EA0CE88BFD}" type="slidenum">
              <a:rPr lang="en-MX" smtClean="0"/>
              <a:t>14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69557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DD07E-D6ED-B16A-AE35-65B17C73D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3641BB-D78E-A028-1A51-CF2410ED2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DE24E9-25AD-C223-01A2-A9DD1F92E3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55F4C-AE7D-A9B3-4B81-3B3DC49CD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F4972-F4DF-C34F-B964-68EA0CE88BFD}" type="slidenum">
              <a:rPr lang="en-MX" smtClean="0"/>
              <a:t>15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101637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4BC4D-3C87-77BD-3141-8E758722C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5197F8-CD5B-8BE2-81C6-C652AE4E3D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3DB79-F4E8-C02B-4453-1BD95CA05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AD2EB0-4785-8AE1-FE23-CEE0D88D00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F4972-F4DF-C34F-B964-68EA0CE88BFD}" type="slidenum">
              <a:rPr lang="en-MX" smtClean="0"/>
              <a:t>16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428975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F4972-F4DF-C34F-B964-68EA0CE88BFD}" type="slidenum">
              <a:rPr lang="en-MX" smtClean="0"/>
              <a:t>20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300389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F4972-F4DF-C34F-B964-68EA0CE88BFD}" type="slidenum">
              <a:rPr lang="en-MX" smtClean="0"/>
              <a:t>23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72510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3.png"/><Relationship Id="rId4" Type="http://schemas.openxmlformats.org/officeDocument/2006/relationships/image" Target="../media/image1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3.png"/><Relationship Id="rId4" Type="http://schemas.openxmlformats.org/officeDocument/2006/relationships/image" Target="../media/image17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3.png"/><Relationship Id="rId4" Type="http://schemas.openxmlformats.org/officeDocument/2006/relationships/image" Target="../media/image20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3.png"/><Relationship Id="rId4" Type="http://schemas.openxmlformats.org/officeDocument/2006/relationships/image" Target="../media/image2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jp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jp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4.jp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4.jp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8.jp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9.jp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0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rincipal"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rple and black background&#10;&#10;Description automatically generated">
            <a:extLst>
              <a:ext uri="{FF2B5EF4-FFF2-40B4-BE49-F238E27FC236}">
                <a16:creationId xmlns:a16="http://schemas.microsoft.com/office/drawing/2014/main" id="{ADA9DFC4-E7AD-5FD7-CA1B-A0250CFD95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754F50-5D91-31E3-20BF-E957A9BE700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06522" y="1064169"/>
            <a:ext cx="10449281" cy="1563206"/>
          </a:xfrm>
        </p:spPr>
        <p:txBody>
          <a:bodyPr anchor="ctr">
            <a:noAutofit/>
          </a:bodyPr>
          <a:lstStyle>
            <a:lvl1pPr>
              <a:defRPr sz="8000" b="1" i="0">
                <a:solidFill>
                  <a:schemeClr val="bg1"/>
                </a:solidFill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>
              <a:lnSpc>
                <a:spcPts val="8860"/>
              </a:lnSpc>
            </a:pPr>
            <a:r>
              <a:rPr lang="en-US" sz="8800" b="1" spc="-300" dirty="0">
                <a:solidFill>
                  <a:schemeClr val="bg1"/>
                </a:solidFill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Este es </a:t>
            </a:r>
            <a:r>
              <a:rPr lang="en-US" sz="8800" b="1" spc="-300" dirty="0" err="1">
                <a:solidFill>
                  <a:schemeClr val="bg1"/>
                </a:solidFill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</a:t>
            </a:r>
            <a:r>
              <a:rPr lang="en-US" sz="8800" b="1" spc="-300" dirty="0">
                <a:solidFill>
                  <a:schemeClr val="bg1"/>
                </a:solidFill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8800" b="1" spc="-300" dirty="0" err="1">
                <a:solidFill>
                  <a:schemeClr val="bg1"/>
                </a:solidFill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título</a:t>
            </a:r>
            <a:endParaRPr lang="en-MX" sz="8800" b="1" spc="-300" dirty="0">
              <a:solidFill>
                <a:schemeClr val="bg1"/>
              </a:solidFill>
              <a:latin typeface="+mj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669B65-D462-494D-8CF0-54A81862207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841246" y="2420518"/>
            <a:ext cx="10449281" cy="483165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Este es </a:t>
            </a:r>
            <a:r>
              <a:rPr lang="en-US" dirty="0" err="1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</a:t>
            </a:r>
            <a:r>
              <a:rPr lang="en-US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subtítulo</a:t>
            </a:r>
            <a:endParaRPr lang="en-MX" dirty="0">
              <a:solidFill>
                <a:schemeClr val="bg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4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B17C72EC-1C0E-FAAB-D7D9-E7780BCAF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9">
            <a:extLst>
              <a:ext uri="{FF2B5EF4-FFF2-40B4-BE49-F238E27FC236}">
                <a16:creationId xmlns:a16="http://schemas.microsoft.com/office/drawing/2014/main" id="{D22C8764-6F55-C857-B7EE-520D87066A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6268" y="2213236"/>
            <a:ext cx="1939463" cy="84643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7400D97-4D1E-2A0B-94ED-EA84616C7ECA}"/>
              </a:ext>
            </a:extLst>
          </p:cNvPr>
          <p:cNvSpPr txBox="1"/>
          <p:nvPr userDrawn="1"/>
        </p:nvSpPr>
        <p:spPr>
          <a:xfrm>
            <a:off x="2877672" y="3059668"/>
            <a:ext cx="64070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0" i="0" dirty="0" err="1">
                <a:solidFill>
                  <a:schemeClr val="bg1"/>
                </a:solidFill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Transformamos</a:t>
            </a:r>
            <a:r>
              <a:rPr lang="en-US" sz="2400" b="0" i="0" dirty="0">
                <a:solidFill>
                  <a:schemeClr val="bg1"/>
                </a:solidFill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la </a:t>
            </a:r>
            <a:r>
              <a:rPr lang="en-US" sz="2400" b="0" i="0" dirty="0" err="1">
                <a:solidFill>
                  <a:schemeClr val="bg1"/>
                </a:solidFill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coyuntura</a:t>
            </a:r>
            <a:r>
              <a:rPr lang="en-US" sz="2400" b="0" i="0" dirty="0">
                <a:solidFill>
                  <a:schemeClr val="bg1"/>
                </a:solidFill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en</a:t>
            </a:r>
            <a:r>
              <a:rPr lang="en-US" sz="2400" b="0" i="0" dirty="0">
                <a:solidFill>
                  <a:schemeClr val="bg1"/>
                </a:solidFill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oportunidades</a:t>
            </a:r>
            <a:endParaRPr lang="en-MX" sz="2400" b="0" i="0" dirty="0">
              <a:solidFill>
                <a:schemeClr val="bg1"/>
              </a:solidFill>
              <a:latin typeface="+mj-l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1236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- logo inferior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4E0840-2EA2-B268-41C5-5DBA26F85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964" t="15356" r="5851" b="10787"/>
          <a:stretch>
            <a:fillRect/>
          </a:stretch>
        </p:blipFill>
        <p:spPr>
          <a:xfrm>
            <a:off x="-1" y="0"/>
            <a:ext cx="12209319" cy="6858000"/>
          </a:xfrm>
          <a:prstGeom prst="rect">
            <a:avLst/>
          </a:prstGeom>
        </p:spPr>
      </p:pic>
      <p:pic>
        <p:nvPicPr>
          <p:cNvPr id="12" name="Graphic 1">
            <a:extLst>
              <a:ext uri="{FF2B5EF4-FFF2-40B4-BE49-F238E27FC236}">
                <a16:creationId xmlns:a16="http://schemas.microsoft.com/office/drawing/2014/main" id="{16E15315-70C6-2CAB-B2B3-F725F7C97B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5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- logo superior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4E0840-2EA2-B268-41C5-5DBA26F85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964" t="15356" r="5851" b="10787"/>
          <a:stretch>
            <a:fillRect/>
          </a:stretch>
        </p:blipFill>
        <p:spPr>
          <a:xfrm>
            <a:off x="-1" y="0"/>
            <a:ext cx="12209319" cy="6858000"/>
          </a:xfrm>
          <a:prstGeom prst="rect">
            <a:avLst/>
          </a:prstGeom>
        </p:spPr>
      </p:pic>
      <p:pic>
        <p:nvPicPr>
          <p:cNvPr id="3" name="Graphic 1">
            <a:extLst>
              <a:ext uri="{FF2B5EF4-FFF2-40B4-BE49-F238E27FC236}">
                <a16:creationId xmlns:a16="http://schemas.microsoft.com/office/drawing/2014/main" id="{37263533-45BD-DE2F-034C-521AEBAF23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545" y="315965"/>
            <a:ext cx="996176" cy="43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3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- si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A4E0840-2EA2-B268-41C5-5DBA26F85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964" t="15356" r="5851" b="10787"/>
          <a:stretch>
            <a:fillRect/>
          </a:stretch>
        </p:blipFill>
        <p:spPr>
          <a:xfrm>
            <a:off x="-1" y="0"/>
            <a:ext cx="12209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472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princip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A person in a suit walking&#10;&#10;Description automatically generated">
            <a:extLst>
              <a:ext uri="{FF2B5EF4-FFF2-40B4-BE49-F238E27FC236}">
                <a16:creationId xmlns:a16="http://schemas.microsoft.com/office/drawing/2014/main" id="{B93B56DF-A222-B6BF-95CC-CFFCD9A536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Graphic 7">
            <a:extLst>
              <a:ext uri="{FF2B5EF4-FFF2-40B4-BE49-F238E27FC236}">
                <a16:creationId xmlns:a16="http://schemas.microsoft.com/office/drawing/2014/main" id="{E313D668-95E3-09AD-D602-743B2C2B05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4570" y="6126660"/>
            <a:ext cx="996176" cy="434757"/>
          </a:xfrm>
          <a:prstGeom prst="rect">
            <a:avLst/>
          </a:prstGeom>
        </p:spPr>
      </p:pic>
      <p:pic>
        <p:nvPicPr>
          <p:cNvPr id="15" name="Graphic 21">
            <a:extLst>
              <a:ext uri="{FF2B5EF4-FFF2-40B4-BE49-F238E27FC236}">
                <a16:creationId xmlns:a16="http://schemas.microsoft.com/office/drawing/2014/main" id="{94282366-E589-DED8-6773-E0BF5BA81AD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6073" r="24203"/>
          <a:stretch/>
        </p:blipFill>
        <p:spPr>
          <a:xfrm>
            <a:off x="9558068" y="10133"/>
            <a:ext cx="2626060" cy="289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1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princip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person and person shaking hands&#10;&#10;Description automatically generated">
            <a:extLst>
              <a:ext uri="{FF2B5EF4-FFF2-40B4-BE49-F238E27FC236}">
                <a16:creationId xmlns:a16="http://schemas.microsoft.com/office/drawing/2014/main" id="{D90375F9-E7EF-4C5A-7EB5-43A4F1E267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621" t="4310" b="431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9B163A5-6926-E9B2-5D85-B347C818289A}"/>
              </a:ext>
            </a:extLst>
          </p:cNvPr>
          <p:cNvSpPr/>
          <p:nvPr userDrawn="1"/>
        </p:nvSpPr>
        <p:spPr>
          <a:xfrm rot="16200000">
            <a:off x="2667001" y="-2667000"/>
            <a:ext cx="6858000" cy="1219200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1000">
                <a:schemeClr val="tx1">
                  <a:alpha val="41869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0" name="Graphic 21">
            <a:extLst>
              <a:ext uri="{FF2B5EF4-FFF2-40B4-BE49-F238E27FC236}">
                <a16:creationId xmlns:a16="http://schemas.microsoft.com/office/drawing/2014/main" id="{6DA17765-9A3C-3F79-183A-7310D3840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073" r="24203"/>
          <a:stretch/>
        </p:blipFill>
        <p:spPr>
          <a:xfrm>
            <a:off x="9558068" y="10133"/>
            <a:ext cx="2626060" cy="2898104"/>
          </a:xfrm>
          <a:prstGeom prst="rect">
            <a:avLst/>
          </a:prstGeom>
        </p:spPr>
      </p:pic>
      <p:pic>
        <p:nvPicPr>
          <p:cNvPr id="11" name="Graphic 7">
            <a:extLst>
              <a:ext uri="{FF2B5EF4-FFF2-40B4-BE49-F238E27FC236}">
                <a16:creationId xmlns:a16="http://schemas.microsoft.com/office/drawing/2014/main" id="{87C3D453-AF37-462A-D248-A6B7C2E91B0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34570" y="6126660"/>
            <a:ext cx="996176" cy="43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5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princip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ersona, sostener, fuego, hombre&#10;&#10;El contenido generado por IA puede ser incorrecto.">
            <a:extLst>
              <a:ext uri="{FF2B5EF4-FFF2-40B4-BE49-F238E27FC236}">
                <a16:creationId xmlns:a16="http://schemas.microsoft.com/office/drawing/2014/main" id="{C864BC84-11CB-382A-45D6-D0D3D234EC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1870" b="3895"/>
          <a:stretch>
            <a:fillRect/>
          </a:stretch>
        </p:blipFill>
        <p:spPr>
          <a:xfrm>
            <a:off x="0" y="10133"/>
            <a:ext cx="12176256" cy="6837734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5699FE2B-9C9B-93F8-0013-0B63E8F61920}"/>
              </a:ext>
            </a:extLst>
          </p:cNvPr>
          <p:cNvSpPr/>
          <p:nvPr userDrawn="1"/>
        </p:nvSpPr>
        <p:spPr>
          <a:xfrm rot="16200000">
            <a:off x="2667001" y="-2667000"/>
            <a:ext cx="6858000" cy="1219200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1000">
                <a:schemeClr val="tx1">
                  <a:alpha val="41869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0" name="Graphic 21">
            <a:extLst>
              <a:ext uri="{FF2B5EF4-FFF2-40B4-BE49-F238E27FC236}">
                <a16:creationId xmlns:a16="http://schemas.microsoft.com/office/drawing/2014/main" id="{6DA17765-9A3C-3F79-183A-7310D3840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073" r="24203"/>
          <a:stretch/>
        </p:blipFill>
        <p:spPr>
          <a:xfrm>
            <a:off x="9558068" y="10133"/>
            <a:ext cx="2626060" cy="2898104"/>
          </a:xfrm>
          <a:prstGeom prst="rect">
            <a:avLst/>
          </a:prstGeom>
        </p:spPr>
      </p:pic>
      <p:pic>
        <p:nvPicPr>
          <p:cNvPr id="11" name="Graphic 7">
            <a:extLst>
              <a:ext uri="{FF2B5EF4-FFF2-40B4-BE49-F238E27FC236}">
                <a16:creationId xmlns:a16="http://schemas.microsoft.com/office/drawing/2014/main" id="{87C3D453-AF37-462A-D248-A6B7C2E91B0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34570" y="6126660"/>
            <a:ext cx="996176" cy="43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78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principal 4"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ersona, interior, edificio, hombre&#10;&#10;El contenido generado por IA puede ser incorrecto.">
            <a:extLst>
              <a:ext uri="{FF2B5EF4-FFF2-40B4-BE49-F238E27FC236}">
                <a16:creationId xmlns:a16="http://schemas.microsoft.com/office/drawing/2014/main" id="{889EB0E2-D3D7-A75E-5193-3ADB0B15D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-21625" y="10132"/>
            <a:ext cx="12192001" cy="6868133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15713EF6-01DC-210A-A0A2-430A30D8D702}"/>
              </a:ext>
            </a:extLst>
          </p:cNvPr>
          <p:cNvSpPr/>
          <p:nvPr userDrawn="1"/>
        </p:nvSpPr>
        <p:spPr>
          <a:xfrm>
            <a:off x="0" y="10133"/>
            <a:ext cx="12192000" cy="6858000"/>
          </a:xfrm>
          <a:prstGeom prst="rect">
            <a:avLst/>
          </a:prstGeom>
          <a:solidFill>
            <a:srgbClr val="1C125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0" name="Graphic 21">
            <a:extLst>
              <a:ext uri="{FF2B5EF4-FFF2-40B4-BE49-F238E27FC236}">
                <a16:creationId xmlns:a16="http://schemas.microsoft.com/office/drawing/2014/main" id="{6DA17765-9A3C-3F79-183A-7310D3840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073" r="24203"/>
          <a:stretch/>
        </p:blipFill>
        <p:spPr>
          <a:xfrm>
            <a:off x="9558068" y="10133"/>
            <a:ext cx="2626060" cy="2898104"/>
          </a:xfrm>
          <a:prstGeom prst="rect">
            <a:avLst/>
          </a:prstGeom>
        </p:spPr>
      </p:pic>
      <p:pic>
        <p:nvPicPr>
          <p:cNvPr id="11" name="Graphic 7">
            <a:extLst>
              <a:ext uri="{FF2B5EF4-FFF2-40B4-BE49-F238E27FC236}">
                <a16:creationId xmlns:a16="http://schemas.microsoft.com/office/drawing/2014/main" id="{87C3D453-AF37-462A-D248-A6B7C2E91B0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34570" y="6126660"/>
            <a:ext cx="996176" cy="434757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6617A854-3270-FE68-E7D4-6DECD43AEF40}"/>
              </a:ext>
            </a:extLst>
          </p:cNvPr>
          <p:cNvSpPr/>
          <p:nvPr userDrawn="1"/>
        </p:nvSpPr>
        <p:spPr>
          <a:xfrm rot="16200000">
            <a:off x="2667001" y="-2667000"/>
            <a:ext cx="6858000" cy="1219200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26000">
                <a:schemeClr val="tx1">
                  <a:alpha val="41869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21148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principal 5"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a mujer vestida de negro&#10;&#10;El contenido generado por IA puede ser incorrecto.">
            <a:extLst>
              <a:ext uri="{FF2B5EF4-FFF2-40B4-BE49-F238E27FC236}">
                <a16:creationId xmlns:a16="http://schemas.microsoft.com/office/drawing/2014/main" id="{45254D6F-9DFC-AACA-0DBF-A559833C7A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04" y="0"/>
            <a:ext cx="12189795" cy="6859241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9B4421BB-BAAA-7CF2-738A-4584E95FA7B2}"/>
              </a:ext>
            </a:extLst>
          </p:cNvPr>
          <p:cNvSpPr/>
          <p:nvPr userDrawn="1"/>
        </p:nvSpPr>
        <p:spPr>
          <a:xfrm rot="16200000">
            <a:off x="2667001" y="-2667000"/>
            <a:ext cx="6858000" cy="12192001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1000">
                <a:schemeClr val="tx1">
                  <a:alpha val="41869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0" name="Graphic 21">
            <a:extLst>
              <a:ext uri="{FF2B5EF4-FFF2-40B4-BE49-F238E27FC236}">
                <a16:creationId xmlns:a16="http://schemas.microsoft.com/office/drawing/2014/main" id="{6DA17765-9A3C-3F79-183A-7310D3840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073" r="24203"/>
          <a:stretch/>
        </p:blipFill>
        <p:spPr>
          <a:xfrm>
            <a:off x="9558068" y="10133"/>
            <a:ext cx="2626060" cy="2898104"/>
          </a:xfrm>
          <a:prstGeom prst="rect">
            <a:avLst/>
          </a:prstGeom>
        </p:spPr>
      </p:pic>
      <p:pic>
        <p:nvPicPr>
          <p:cNvPr id="11" name="Graphic 7">
            <a:extLst>
              <a:ext uri="{FF2B5EF4-FFF2-40B4-BE49-F238E27FC236}">
                <a16:creationId xmlns:a16="http://schemas.microsoft.com/office/drawing/2014/main" id="{87C3D453-AF37-462A-D248-A6B7C2E91B0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34570" y="6126660"/>
            <a:ext cx="996176" cy="43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06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intern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98D2E7F-80FA-98D2-7D1D-0C638BFD13FE}"/>
              </a:ext>
            </a:extLst>
          </p:cNvPr>
          <p:cNvSpPr/>
          <p:nvPr userDrawn="1"/>
        </p:nvSpPr>
        <p:spPr>
          <a:xfrm>
            <a:off x="205409" y="182217"/>
            <a:ext cx="11781182" cy="6493565"/>
          </a:xfrm>
          <a:prstGeom prst="rect">
            <a:avLst/>
          </a:prstGeom>
          <a:solidFill>
            <a:srgbClr val="F6C4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7" name="Graphic 1">
            <a:extLst>
              <a:ext uri="{FF2B5EF4-FFF2-40B4-BE49-F238E27FC236}">
                <a16:creationId xmlns:a16="http://schemas.microsoft.com/office/drawing/2014/main" id="{EC2FC046-253E-382A-6E30-783A1A4571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545" y="315965"/>
            <a:ext cx="996176" cy="434757"/>
          </a:xfrm>
          <a:prstGeom prst="rect">
            <a:avLst/>
          </a:prstGeom>
        </p:spPr>
      </p:pic>
      <p:pic>
        <p:nvPicPr>
          <p:cNvPr id="6" name="Imagen 5" descr="Imagen que contiene oscuro, vuelo, iluminado, luz&#10;&#10;El contenido generado por IA puede ser incorrecto.">
            <a:extLst>
              <a:ext uri="{FF2B5EF4-FFF2-40B4-BE49-F238E27FC236}">
                <a16:creationId xmlns:a16="http://schemas.microsoft.com/office/drawing/2014/main" id="{FCB5B5F7-B663-5600-F5B2-E9A65AA568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8804" t="12043" r="26541" b="10492"/>
          <a:stretch>
            <a:fillRect/>
          </a:stretch>
        </p:blipFill>
        <p:spPr>
          <a:xfrm>
            <a:off x="6420467" y="-297908"/>
            <a:ext cx="5152102" cy="502735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EDC5DC5-ABFD-3BBD-97BA-C8E5B0768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847" y="4651718"/>
            <a:ext cx="10515600" cy="1395457"/>
          </a:xfrm>
        </p:spPr>
        <p:txBody>
          <a:bodyPr>
            <a:noAutofit/>
          </a:bodyPr>
          <a:lstStyle>
            <a:lvl1pPr>
              <a:defRPr sz="5400" b="1"/>
            </a:lvl1pPr>
          </a:lstStyle>
          <a:p>
            <a:r>
              <a:rPr lang="en-US" dirty="0"/>
              <a:t>Este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título</a:t>
            </a:r>
            <a:br>
              <a:rPr lang="en-US" dirty="0"/>
            </a:br>
            <a:r>
              <a:rPr lang="en-US" dirty="0"/>
              <a:t>de la </a:t>
            </a:r>
            <a:r>
              <a:rPr lang="en-US" dirty="0" err="1"/>
              <a:t>portada</a:t>
            </a:r>
            <a:r>
              <a:rPr lang="en-US" dirty="0"/>
              <a:t> interna</a:t>
            </a:r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069064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intern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98D2E7F-80FA-98D2-7D1D-0C638BFD13FE}"/>
              </a:ext>
            </a:extLst>
          </p:cNvPr>
          <p:cNvSpPr/>
          <p:nvPr userDrawn="1"/>
        </p:nvSpPr>
        <p:spPr>
          <a:xfrm>
            <a:off x="205409" y="182217"/>
            <a:ext cx="11781182" cy="6493565"/>
          </a:xfrm>
          <a:prstGeom prst="rect">
            <a:avLst/>
          </a:prstGeom>
          <a:solidFill>
            <a:srgbClr val="D5E8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4" name="Imagen 3" descr="Imagen que contiene taza, café, alimentos, luz&#10;&#10;El contenido generado por IA puede ser incorrecto.">
            <a:extLst>
              <a:ext uri="{FF2B5EF4-FFF2-40B4-BE49-F238E27FC236}">
                <a16:creationId xmlns:a16="http://schemas.microsoft.com/office/drawing/2014/main" id="{0A54A438-7795-899F-E7E6-E83DE0555C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89640" y="-1116423"/>
            <a:ext cx="6858000" cy="6858000"/>
          </a:xfrm>
          <a:prstGeom prst="rect">
            <a:avLst/>
          </a:prstGeom>
        </p:spPr>
      </p:pic>
      <p:pic>
        <p:nvPicPr>
          <p:cNvPr id="5" name="Graphic 1">
            <a:extLst>
              <a:ext uri="{FF2B5EF4-FFF2-40B4-BE49-F238E27FC236}">
                <a16:creationId xmlns:a16="http://schemas.microsoft.com/office/drawing/2014/main" id="{14915B28-B3B5-6274-5769-B2C78AA1AF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545" y="315965"/>
            <a:ext cx="996176" cy="43475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BD9A1BB-7BF1-DD26-BD69-D007FAF617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847" y="4651718"/>
            <a:ext cx="10515600" cy="1395457"/>
          </a:xfrm>
        </p:spPr>
        <p:txBody>
          <a:bodyPr>
            <a:noAutofit/>
          </a:bodyPr>
          <a:lstStyle>
            <a:lvl1pPr>
              <a:defRPr sz="5400" b="1"/>
            </a:lvl1pPr>
          </a:lstStyle>
          <a:p>
            <a:r>
              <a:rPr lang="en-US" dirty="0"/>
              <a:t>Este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título</a:t>
            </a:r>
            <a:br>
              <a:rPr lang="en-US" dirty="0"/>
            </a:br>
            <a:r>
              <a:rPr lang="en-US" dirty="0"/>
              <a:t>de la </a:t>
            </a:r>
            <a:r>
              <a:rPr lang="en-US" dirty="0" err="1"/>
              <a:t>portada</a:t>
            </a:r>
            <a:r>
              <a:rPr lang="en-US" dirty="0"/>
              <a:t> interna</a:t>
            </a:r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633860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inter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98D2E7F-80FA-98D2-7D1D-0C638BFD13FE}"/>
              </a:ext>
            </a:extLst>
          </p:cNvPr>
          <p:cNvSpPr/>
          <p:nvPr userDrawn="1"/>
        </p:nvSpPr>
        <p:spPr>
          <a:xfrm>
            <a:off x="205409" y="182217"/>
            <a:ext cx="11781182" cy="6493565"/>
          </a:xfrm>
          <a:prstGeom prst="rect">
            <a:avLst/>
          </a:prstGeom>
          <a:solidFill>
            <a:srgbClr val="BC4D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9" name="Graphic 7">
            <a:extLst>
              <a:ext uri="{FF2B5EF4-FFF2-40B4-BE49-F238E27FC236}">
                <a16:creationId xmlns:a16="http://schemas.microsoft.com/office/drawing/2014/main" id="{343EB42A-470F-BFD9-FDB1-D2262E5231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545" y="315965"/>
            <a:ext cx="996176" cy="434757"/>
          </a:xfrm>
          <a:prstGeom prst="rect">
            <a:avLst/>
          </a:prstGeom>
        </p:spPr>
      </p:pic>
      <p:pic>
        <p:nvPicPr>
          <p:cNvPr id="5" name="Imagen 4" descr="Dibujo animado de un animal con la boca abierta&#10;&#10;El contenido generado por IA puede ser incorrecto.">
            <a:extLst>
              <a:ext uri="{FF2B5EF4-FFF2-40B4-BE49-F238E27FC236}">
                <a16:creationId xmlns:a16="http://schemas.microsoft.com/office/drawing/2014/main" id="{070188DA-38ED-C479-3ACF-1453F2F979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58348" y="-274478"/>
            <a:ext cx="6154168" cy="61541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A831E2F-2F55-05CB-4D47-0B1E1E5C9F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847" y="4651718"/>
            <a:ext cx="10515600" cy="1395457"/>
          </a:xfrm>
        </p:spPr>
        <p:txBody>
          <a:bodyPr>
            <a:no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Este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título</a:t>
            </a:r>
            <a:br>
              <a:rPr lang="en-US" dirty="0"/>
            </a:br>
            <a:r>
              <a:rPr lang="en-US" dirty="0"/>
              <a:t>de la </a:t>
            </a:r>
            <a:r>
              <a:rPr lang="en-US" dirty="0" err="1"/>
              <a:t>portada</a:t>
            </a:r>
            <a:r>
              <a:rPr lang="en-US" dirty="0"/>
              <a:t> interna</a:t>
            </a:r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138393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intern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98D2E7F-80FA-98D2-7D1D-0C638BFD13FE}"/>
              </a:ext>
            </a:extLst>
          </p:cNvPr>
          <p:cNvSpPr/>
          <p:nvPr userDrawn="1"/>
        </p:nvSpPr>
        <p:spPr>
          <a:xfrm>
            <a:off x="205409" y="182217"/>
            <a:ext cx="11781182" cy="6493565"/>
          </a:xfrm>
          <a:prstGeom prst="rect">
            <a:avLst/>
          </a:prstGeom>
          <a:solidFill>
            <a:srgbClr val="CC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4" name="Imagen 3" descr="Una imagen de una flor&#10;&#10;El contenido generado por IA puede ser incorrecto.">
            <a:extLst>
              <a:ext uri="{FF2B5EF4-FFF2-40B4-BE49-F238E27FC236}">
                <a16:creationId xmlns:a16="http://schemas.microsoft.com/office/drawing/2014/main" id="{4C866F61-B29F-6F49-6736-BF18C91023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79506" y="-542405"/>
            <a:ext cx="5773166" cy="5773166"/>
          </a:xfrm>
          <a:prstGeom prst="rect">
            <a:avLst/>
          </a:prstGeom>
        </p:spPr>
      </p:pic>
      <p:pic>
        <p:nvPicPr>
          <p:cNvPr id="6" name="Graphic 1">
            <a:extLst>
              <a:ext uri="{FF2B5EF4-FFF2-40B4-BE49-F238E27FC236}">
                <a16:creationId xmlns:a16="http://schemas.microsoft.com/office/drawing/2014/main" id="{80AA72E8-772A-4C5B-6F98-F60B2774ED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545" y="315965"/>
            <a:ext cx="996176" cy="43475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4D15FB2-A625-9E98-31A8-776083DE09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847" y="4651718"/>
            <a:ext cx="10515600" cy="1395457"/>
          </a:xfrm>
        </p:spPr>
        <p:txBody>
          <a:bodyPr>
            <a:noAutofit/>
          </a:bodyPr>
          <a:lstStyle>
            <a:lvl1pPr>
              <a:defRPr sz="5400" b="1"/>
            </a:lvl1pPr>
          </a:lstStyle>
          <a:p>
            <a:r>
              <a:rPr lang="en-US" dirty="0"/>
              <a:t>Este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título</a:t>
            </a:r>
            <a:br>
              <a:rPr lang="en-US" dirty="0"/>
            </a:br>
            <a:r>
              <a:rPr lang="en-US" dirty="0"/>
              <a:t>de la </a:t>
            </a:r>
            <a:r>
              <a:rPr lang="en-US" dirty="0" err="1"/>
              <a:t>portada</a:t>
            </a:r>
            <a:r>
              <a:rPr lang="en-US" dirty="0"/>
              <a:t> interna</a:t>
            </a:r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631767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intern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98D2E7F-80FA-98D2-7D1D-0C638BFD13FE}"/>
              </a:ext>
            </a:extLst>
          </p:cNvPr>
          <p:cNvSpPr/>
          <p:nvPr userDrawn="1"/>
        </p:nvSpPr>
        <p:spPr>
          <a:xfrm>
            <a:off x="205409" y="182217"/>
            <a:ext cx="11781182" cy="6493565"/>
          </a:xfrm>
          <a:prstGeom prst="rect">
            <a:avLst/>
          </a:prstGeom>
          <a:solidFill>
            <a:srgbClr val="E48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CE150A-1129-8747-0DCE-4FFDEFBCA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847" y="4651718"/>
            <a:ext cx="10515600" cy="1395457"/>
          </a:xfrm>
        </p:spPr>
        <p:txBody>
          <a:bodyPr>
            <a:noAutofit/>
          </a:bodyPr>
          <a:lstStyle>
            <a:lvl1pPr>
              <a:defRPr sz="5400" b="1"/>
            </a:lvl1pPr>
          </a:lstStyle>
          <a:p>
            <a:r>
              <a:rPr lang="en-US" dirty="0"/>
              <a:t>Este es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título</a:t>
            </a:r>
            <a:br>
              <a:rPr lang="en-US" dirty="0"/>
            </a:br>
            <a:r>
              <a:rPr lang="en-US" dirty="0"/>
              <a:t>de la </a:t>
            </a:r>
            <a:r>
              <a:rPr lang="en-US" dirty="0" err="1"/>
              <a:t>portada</a:t>
            </a:r>
            <a:r>
              <a:rPr lang="en-US" dirty="0"/>
              <a:t> interna</a:t>
            </a:r>
            <a:endParaRPr lang="en-MX"/>
          </a:p>
        </p:txBody>
      </p:sp>
      <p:pic>
        <p:nvPicPr>
          <p:cNvPr id="6" name="Graphic 1">
            <a:extLst>
              <a:ext uri="{FF2B5EF4-FFF2-40B4-BE49-F238E27FC236}">
                <a16:creationId xmlns:a16="http://schemas.microsoft.com/office/drawing/2014/main" id="{80AA72E8-772A-4C5B-6F98-F60B2774ED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545" y="315965"/>
            <a:ext cx="996176" cy="434757"/>
          </a:xfrm>
          <a:prstGeom prst="rect">
            <a:avLst/>
          </a:prstGeom>
        </p:spPr>
      </p:pic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D4F70672-9438-9ED5-0CE0-01231CE887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860025" y="-609600"/>
            <a:ext cx="6282813" cy="628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52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as (texto/foto/tex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">
            <a:extLst>
              <a:ext uri="{FF2B5EF4-FFF2-40B4-BE49-F238E27FC236}">
                <a16:creationId xmlns:a16="http://schemas.microsoft.com/office/drawing/2014/main" id="{16E15315-70C6-2CAB-B2B3-F725F7C97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pic>
        <p:nvPicPr>
          <p:cNvPr id="13" name="Picture 22">
            <a:extLst>
              <a:ext uri="{FF2B5EF4-FFF2-40B4-BE49-F238E27FC236}">
                <a16:creationId xmlns:a16="http://schemas.microsoft.com/office/drawing/2014/main" id="{3A238049-A1F2-DF0D-CE6B-8C8AA300B2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9145" t="-971" r="39971" b="971"/>
          <a:stretch>
            <a:fillRect/>
          </a:stretch>
        </p:blipFill>
        <p:spPr>
          <a:xfrm>
            <a:off x="4205112" y="1120877"/>
            <a:ext cx="3783073" cy="4956562"/>
          </a:xfrm>
          <a:prstGeom prst="roundRect">
            <a:avLst>
              <a:gd name="adj" fmla="val 3521"/>
            </a:avLst>
          </a:prstGeom>
        </p:spPr>
      </p:pic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8BB80C6A-4429-82E6-F1C1-3A000E63859D}"/>
              </a:ext>
            </a:extLst>
          </p:cNvPr>
          <p:cNvSpPr/>
          <p:nvPr userDrawn="1"/>
        </p:nvSpPr>
        <p:spPr>
          <a:xfrm>
            <a:off x="379999" y="1120877"/>
            <a:ext cx="3744628" cy="4956563"/>
          </a:xfrm>
          <a:prstGeom prst="roundRect">
            <a:avLst>
              <a:gd name="adj" fmla="val 4084"/>
            </a:avLst>
          </a:prstGeom>
          <a:solidFill>
            <a:srgbClr val="851D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43641064-6327-41C0-E443-853552F168A5}"/>
              </a:ext>
            </a:extLst>
          </p:cNvPr>
          <p:cNvSpPr/>
          <p:nvPr userDrawn="1"/>
        </p:nvSpPr>
        <p:spPr>
          <a:xfrm>
            <a:off x="8073744" y="1120877"/>
            <a:ext cx="3744628" cy="4956563"/>
          </a:xfrm>
          <a:prstGeom prst="roundRect">
            <a:avLst>
              <a:gd name="adj" fmla="val 4587"/>
            </a:avLst>
          </a:prstGeom>
          <a:solidFill>
            <a:srgbClr val="F6C4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8" name="Título 2">
            <a:extLst>
              <a:ext uri="{FF2B5EF4-FFF2-40B4-BE49-F238E27FC236}">
                <a16:creationId xmlns:a16="http://schemas.microsoft.com/office/drawing/2014/main" id="{FF24F672-AB0B-C75D-D093-154ABB09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11434841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46943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as (texto/texto/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">
            <a:extLst>
              <a:ext uri="{FF2B5EF4-FFF2-40B4-BE49-F238E27FC236}">
                <a16:creationId xmlns:a16="http://schemas.microsoft.com/office/drawing/2014/main" id="{16E15315-70C6-2CAB-B2B3-F725F7C97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pic>
        <p:nvPicPr>
          <p:cNvPr id="13" name="Picture 22">
            <a:extLst>
              <a:ext uri="{FF2B5EF4-FFF2-40B4-BE49-F238E27FC236}">
                <a16:creationId xmlns:a16="http://schemas.microsoft.com/office/drawing/2014/main" id="{3A238049-A1F2-DF0D-CE6B-8C8AA300B2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44" r="25872"/>
          <a:stretch>
            <a:fillRect/>
          </a:stretch>
        </p:blipFill>
        <p:spPr>
          <a:xfrm>
            <a:off x="8023724" y="1120877"/>
            <a:ext cx="3783073" cy="4956562"/>
          </a:xfrm>
          <a:prstGeom prst="roundRect">
            <a:avLst>
              <a:gd name="adj" fmla="val 3521"/>
            </a:avLst>
          </a:prstGeom>
        </p:spPr>
      </p:pic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8BB80C6A-4429-82E6-F1C1-3A000E63859D}"/>
              </a:ext>
            </a:extLst>
          </p:cNvPr>
          <p:cNvSpPr/>
          <p:nvPr userDrawn="1"/>
        </p:nvSpPr>
        <p:spPr>
          <a:xfrm>
            <a:off x="379999" y="1120877"/>
            <a:ext cx="3744628" cy="4956563"/>
          </a:xfrm>
          <a:prstGeom prst="roundRect">
            <a:avLst>
              <a:gd name="adj" fmla="val 4084"/>
            </a:avLst>
          </a:prstGeom>
          <a:solidFill>
            <a:srgbClr val="E48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43641064-6327-41C0-E443-853552F168A5}"/>
              </a:ext>
            </a:extLst>
          </p:cNvPr>
          <p:cNvSpPr/>
          <p:nvPr userDrawn="1"/>
        </p:nvSpPr>
        <p:spPr>
          <a:xfrm>
            <a:off x="4207649" y="1120877"/>
            <a:ext cx="3744628" cy="4956563"/>
          </a:xfrm>
          <a:prstGeom prst="roundRect">
            <a:avLst>
              <a:gd name="adj" fmla="val 4587"/>
            </a:avLst>
          </a:prstGeom>
          <a:solidFill>
            <a:srgbClr val="BC4D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2" name="Título 2">
            <a:extLst>
              <a:ext uri="{FF2B5EF4-FFF2-40B4-BE49-F238E27FC236}">
                <a16:creationId xmlns:a16="http://schemas.microsoft.com/office/drawing/2014/main" id="{3332EE1E-B564-5CE0-DF5B-8D69B0F82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11434841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72746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as (foto/texto/tex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">
            <a:extLst>
              <a:ext uri="{FF2B5EF4-FFF2-40B4-BE49-F238E27FC236}">
                <a16:creationId xmlns:a16="http://schemas.microsoft.com/office/drawing/2014/main" id="{16E15315-70C6-2CAB-B2B3-F725F7C97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pic>
        <p:nvPicPr>
          <p:cNvPr id="13" name="Picture 22">
            <a:extLst>
              <a:ext uri="{FF2B5EF4-FFF2-40B4-BE49-F238E27FC236}">
                <a16:creationId xmlns:a16="http://schemas.microsoft.com/office/drawing/2014/main" id="{3A238049-A1F2-DF0D-CE6B-8C8AA300B2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9230" r="36592"/>
          <a:stretch/>
        </p:blipFill>
        <p:spPr>
          <a:xfrm>
            <a:off x="379999" y="1120877"/>
            <a:ext cx="3783073" cy="4956562"/>
          </a:xfrm>
          <a:prstGeom prst="roundRect">
            <a:avLst>
              <a:gd name="adj" fmla="val 3521"/>
            </a:avLst>
          </a:prstGeom>
        </p:spPr>
      </p:pic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8BB80C6A-4429-82E6-F1C1-3A000E63859D}"/>
              </a:ext>
            </a:extLst>
          </p:cNvPr>
          <p:cNvSpPr/>
          <p:nvPr userDrawn="1"/>
        </p:nvSpPr>
        <p:spPr>
          <a:xfrm>
            <a:off x="8057541" y="1120877"/>
            <a:ext cx="3744628" cy="4956563"/>
          </a:xfrm>
          <a:prstGeom prst="roundRect">
            <a:avLst>
              <a:gd name="adj" fmla="val 4084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Rounded Rectangle 28">
            <a:extLst>
              <a:ext uri="{FF2B5EF4-FFF2-40B4-BE49-F238E27FC236}">
                <a16:creationId xmlns:a16="http://schemas.microsoft.com/office/drawing/2014/main" id="{43641064-6327-41C0-E443-853552F168A5}"/>
              </a:ext>
            </a:extLst>
          </p:cNvPr>
          <p:cNvSpPr/>
          <p:nvPr userDrawn="1"/>
        </p:nvSpPr>
        <p:spPr>
          <a:xfrm>
            <a:off x="4237145" y="1120877"/>
            <a:ext cx="3744628" cy="4956563"/>
          </a:xfrm>
          <a:prstGeom prst="roundRect">
            <a:avLst>
              <a:gd name="adj" fmla="val 4587"/>
            </a:avLst>
          </a:prstGeom>
          <a:solidFill>
            <a:srgbClr val="D5E8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2" name="Título 2">
            <a:extLst>
              <a:ext uri="{FF2B5EF4-FFF2-40B4-BE49-F238E27FC236}">
                <a16:creationId xmlns:a16="http://schemas.microsoft.com/office/drawing/2014/main" id="{D7D5A390-C637-6C7D-AACD-7CD0D8EA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11434841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30994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ecciones -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">
            <a:extLst>
              <a:ext uri="{FF2B5EF4-FFF2-40B4-BE49-F238E27FC236}">
                <a16:creationId xmlns:a16="http://schemas.microsoft.com/office/drawing/2014/main" id="{16E15315-70C6-2CAB-B2B3-F725F7C97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pic>
        <p:nvPicPr>
          <p:cNvPr id="13" name="Picture 22">
            <a:extLst>
              <a:ext uri="{FF2B5EF4-FFF2-40B4-BE49-F238E27FC236}">
                <a16:creationId xmlns:a16="http://schemas.microsoft.com/office/drawing/2014/main" id="{3A238049-A1F2-DF0D-CE6B-8C8AA300B2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7212" r="29840"/>
          <a:stretch>
            <a:fillRect/>
          </a:stretch>
        </p:blipFill>
        <p:spPr>
          <a:xfrm>
            <a:off x="8023724" y="1120877"/>
            <a:ext cx="3783073" cy="4956562"/>
          </a:xfrm>
          <a:prstGeom prst="roundRect">
            <a:avLst>
              <a:gd name="adj" fmla="val 3521"/>
            </a:avLst>
          </a:prstGeom>
        </p:spPr>
      </p:pic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8BB80C6A-4429-82E6-F1C1-3A000E63859D}"/>
              </a:ext>
            </a:extLst>
          </p:cNvPr>
          <p:cNvSpPr/>
          <p:nvPr userDrawn="1"/>
        </p:nvSpPr>
        <p:spPr>
          <a:xfrm>
            <a:off x="379999" y="1120878"/>
            <a:ext cx="7574298" cy="1192983"/>
          </a:xfrm>
          <a:prstGeom prst="roundRect">
            <a:avLst>
              <a:gd name="adj" fmla="val 9029"/>
            </a:avLst>
          </a:prstGeom>
          <a:solidFill>
            <a:srgbClr val="CC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Rounded Rectangle 26">
            <a:extLst>
              <a:ext uri="{FF2B5EF4-FFF2-40B4-BE49-F238E27FC236}">
                <a16:creationId xmlns:a16="http://schemas.microsoft.com/office/drawing/2014/main" id="{6B9856C9-6172-9C7D-C30D-6EF71CA22CF8}"/>
              </a:ext>
            </a:extLst>
          </p:cNvPr>
          <p:cNvSpPr/>
          <p:nvPr userDrawn="1"/>
        </p:nvSpPr>
        <p:spPr>
          <a:xfrm>
            <a:off x="379999" y="2370670"/>
            <a:ext cx="7574298" cy="1192983"/>
          </a:xfrm>
          <a:prstGeom prst="roundRect">
            <a:avLst>
              <a:gd name="adj" fmla="val 7381"/>
            </a:avLst>
          </a:prstGeom>
          <a:solidFill>
            <a:srgbClr val="E48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7430648C-3644-0FF7-C95E-9DAF10F6189E}"/>
              </a:ext>
            </a:extLst>
          </p:cNvPr>
          <p:cNvSpPr/>
          <p:nvPr userDrawn="1"/>
        </p:nvSpPr>
        <p:spPr>
          <a:xfrm>
            <a:off x="379999" y="3634664"/>
            <a:ext cx="7574298" cy="1192983"/>
          </a:xfrm>
          <a:prstGeom prst="roundRect">
            <a:avLst>
              <a:gd name="adj" fmla="val 8205"/>
            </a:avLst>
          </a:prstGeom>
          <a:solidFill>
            <a:srgbClr val="BC4D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ounded Rectangle 26">
            <a:extLst>
              <a:ext uri="{FF2B5EF4-FFF2-40B4-BE49-F238E27FC236}">
                <a16:creationId xmlns:a16="http://schemas.microsoft.com/office/drawing/2014/main" id="{95A148A4-C462-D802-D7B9-F91528C7F2E9}"/>
              </a:ext>
            </a:extLst>
          </p:cNvPr>
          <p:cNvSpPr/>
          <p:nvPr userDrawn="1"/>
        </p:nvSpPr>
        <p:spPr>
          <a:xfrm>
            <a:off x="379999" y="4884456"/>
            <a:ext cx="7574298" cy="1192983"/>
          </a:xfrm>
          <a:prstGeom prst="roundRect">
            <a:avLst>
              <a:gd name="adj" fmla="val 9029"/>
            </a:avLst>
          </a:prstGeom>
          <a:solidFill>
            <a:srgbClr val="851D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ítulo 2">
            <a:extLst>
              <a:ext uri="{FF2B5EF4-FFF2-40B4-BE49-F238E27FC236}">
                <a16:creationId xmlns:a16="http://schemas.microsoft.com/office/drawing/2014/main" id="{A85A8062-4F66-08A7-2D52-CB48EEDE0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11434841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2806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ecciones - neu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">
            <a:extLst>
              <a:ext uri="{FF2B5EF4-FFF2-40B4-BE49-F238E27FC236}">
                <a16:creationId xmlns:a16="http://schemas.microsoft.com/office/drawing/2014/main" id="{16E15315-70C6-2CAB-B2B3-F725F7C97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pic>
        <p:nvPicPr>
          <p:cNvPr id="13" name="Picture 22">
            <a:extLst>
              <a:ext uri="{FF2B5EF4-FFF2-40B4-BE49-F238E27FC236}">
                <a16:creationId xmlns:a16="http://schemas.microsoft.com/office/drawing/2014/main" id="{3A238049-A1F2-DF0D-CE6B-8C8AA300B2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9192" r="41692"/>
          <a:stretch>
            <a:fillRect/>
          </a:stretch>
        </p:blipFill>
        <p:spPr>
          <a:xfrm>
            <a:off x="8035299" y="1120877"/>
            <a:ext cx="3783073" cy="4956562"/>
          </a:xfrm>
          <a:prstGeom prst="roundRect">
            <a:avLst>
              <a:gd name="adj" fmla="val 3521"/>
            </a:avLst>
          </a:prstGeom>
        </p:spPr>
      </p:pic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8BB80C6A-4429-82E6-F1C1-3A000E63859D}"/>
              </a:ext>
            </a:extLst>
          </p:cNvPr>
          <p:cNvSpPr/>
          <p:nvPr userDrawn="1"/>
        </p:nvSpPr>
        <p:spPr>
          <a:xfrm>
            <a:off x="379999" y="1120878"/>
            <a:ext cx="7574298" cy="1192983"/>
          </a:xfrm>
          <a:prstGeom prst="roundRect">
            <a:avLst>
              <a:gd name="adj" fmla="val 9029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Rounded Rectangle 26">
            <a:extLst>
              <a:ext uri="{FF2B5EF4-FFF2-40B4-BE49-F238E27FC236}">
                <a16:creationId xmlns:a16="http://schemas.microsoft.com/office/drawing/2014/main" id="{6B9856C9-6172-9C7D-C30D-6EF71CA22CF8}"/>
              </a:ext>
            </a:extLst>
          </p:cNvPr>
          <p:cNvSpPr/>
          <p:nvPr userDrawn="1"/>
        </p:nvSpPr>
        <p:spPr>
          <a:xfrm>
            <a:off x="379999" y="2370670"/>
            <a:ext cx="7574298" cy="1192983"/>
          </a:xfrm>
          <a:prstGeom prst="roundRect">
            <a:avLst>
              <a:gd name="adj" fmla="val 7381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7430648C-3644-0FF7-C95E-9DAF10F6189E}"/>
              </a:ext>
            </a:extLst>
          </p:cNvPr>
          <p:cNvSpPr/>
          <p:nvPr userDrawn="1"/>
        </p:nvSpPr>
        <p:spPr>
          <a:xfrm>
            <a:off x="379999" y="3634664"/>
            <a:ext cx="7574298" cy="1192983"/>
          </a:xfrm>
          <a:prstGeom prst="roundRect">
            <a:avLst>
              <a:gd name="adj" fmla="val 8205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ounded Rectangle 26">
            <a:extLst>
              <a:ext uri="{FF2B5EF4-FFF2-40B4-BE49-F238E27FC236}">
                <a16:creationId xmlns:a16="http://schemas.microsoft.com/office/drawing/2014/main" id="{95A148A4-C462-D802-D7B9-F91528C7F2E9}"/>
              </a:ext>
            </a:extLst>
          </p:cNvPr>
          <p:cNvSpPr/>
          <p:nvPr userDrawn="1"/>
        </p:nvSpPr>
        <p:spPr>
          <a:xfrm>
            <a:off x="379999" y="4884456"/>
            <a:ext cx="7574298" cy="1192983"/>
          </a:xfrm>
          <a:prstGeom prst="roundRect">
            <a:avLst>
              <a:gd name="adj" fmla="val 9029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Título 2">
            <a:extLst>
              <a:ext uri="{FF2B5EF4-FFF2-40B4-BE49-F238E27FC236}">
                <a16:creationId xmlns:a16="http://schemas.microsoft.com/office/drawing/2014/main" id="{B5C679FA-D0BB-5330-774A-22F875B60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11434841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28401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secciones -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">
            <a:extLst>
              <a:ext uri="{FF2B5EF4-FFF2-40B4-BE49-F238E27FC236}">
                <a16:creationId xmlns:a16="http://schemas.microsoft.com/office/drawing/2014/main" id="{16E15315-70C6-2CAB-B2B3-F725F7C97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8BB80C6A-4429-82E6-F1C1-3A000E63859D}"/>
              </a:ext>
            </a:extLst>
          </p:cNvPr>
          <p:cNvSpPr/>
          <p:nvPr userDrawn="1"/>
        </p:nvSpPr>
        <p:spPr>
          <a:xfrm>
            <a:off x="380000" y="1120878"/>
            <a:ext cx="3737676" cy="1192983"/>
          </a:xfrm>
          <a:prstGeom prst="roundRect">
            <a:avLst>
              <a:gd name="adj" fmla="val 9029"/>
            </a:avLst>
          </a:prstGeom>
          <a:solidFill>
            <a:srgbClr val="CC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Rounded Rectangle 26">
            <a:extLst>
              <a:ext uri="{FF2B5EF4-FFF2-40B4-BE49-F238E27FC236}">
                <a16:creationId xmlns:a16="http://schemas.microsoft.com/office/drawing/2014/main" id="{6B9856C9-6172-9C7D-C30D-6EF71CA22CF8}"/>
              </a:ext>
            </a:extLst>
          </p:cNvPr>
          <p:cNvSpPr/>
          <p:nvPr userDrawn="1"/>
        </p:nvSpPr>
        <p:spPr>
          <a:xfrm>
            <a:off x="380000" y="2370670"/>
            <a:ext cx="3737676" cy="1192983"/>
          </a:xfrm>
          <a:prstGeom prst="roundRect">
            <a:avLst>
              <a:gd name="adj" fmla="val 7381"/>
            </a:avLst>
          </a:prstGeom>
          <a:solidFill>
            <a:srgbClr val="E48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7430648C-3644-0FF7-C95E-9DAF10F6189E}"/>
              </a:ext>
            </a:extLst>
          </p:cNvPr>
          <p:cNvSpPr/>
          <p:nvPr userDrawn="1"/>
        </p:nvSpPr>
        <p:spPr>
          <a:xfrm>
            <a:off x="380000" y="3634664"/>
            <a:ext cx="3737676" cy="1192983"/>
          </a:xfrm>
          <a:prstGeom prst="roundRect">
            <a:avLst>
              <a:gd name="adj" fmla="val 8205"/>
            </a:avLst>
          </a:prstGeom>
          <a:solidFill>
            <a:srgbClr val="BC4D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ounded Rectangle 26">
            <a:extLst>
              <a:ext uri="{FF2B5EF4-FFF2-40B4-BE49-F238E27FC236}">
                <a16:creationId xmlns:a16="http://schemas.microsoft.com/office/drawing/2014/main" id="{95A148A4-C462-D802-D7B9-F91528C7F2E9}"/>
              </a:ext>
            </a:extLst>
          </p:cNvPr>
          <p:cNvSpPr/>
          <p:nvPr userDrawn="1"/>
        </p:nvSpPr>
        <p:spPr>
          <a:xfrm>
            <a:off x="380000" y="4884456"/>
            <a:ext cx="3737676" cy="1192983"/>
          </a:xfrm>
          <a:prstGeom prst="roundRect">
            <a:avLst>
              <a:gd name="adj" fmla="val 9029"/>
            </a:avLst>
          </a:prstGeom>
          <a:solidFill>
            <a:srgbClr val="851D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22">
            <a:extLst>
              <a:ext uri="{FF2B5EF4-FFF2-40B4-BE49-F238E27FC236}">
                <a16:creationId xmlns:a16="http://schemas.microsoft.com/office/drawing/2014/main" id="{D6440FE0-6D1C-52D9-CDC4-BD1BC92D50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51807" t="6567" r="1073" b="943"/>
          <a:stretch>
            <a:fillRect/>
          </a:stretch>
        </p:blipFill>
        <p:spPr>
          <a:xfrm>
            <a:off x="4205112" y="1132452"/>
            <a:ext cx="3783073" cy="4956562"/>
          </a:xfrm>
          <a:prstGeom prst="roundRect">
            <a:avLst>
              <a:gd name="adj" fmla="val 3521"/>
            </a:avLst>
          </a:prstGeom>
        </p:spPr>
      </p:pic>
      <p:sp>
        <p:nvSpPr>
          <p:cNvPr id="6" name="Rounded Rectangle 26">
            <a:extLst>
              <a:ext uri="{FF2B5EF4-FFF2-40B4-BE49-F238E27FC236}">
                <a16:creationId xmlns:a16="http://schemas.microsoft.com/office/drawing/2014/main" id="{CE1A1888-E610-53E2-9590-54877BE8EF1E}"/>
              </a:ext>
            </a:extLst>
          </p:cNvPr>
          <p:cNvSpPr/>
          <p:nvPr userDrawn="1"/>
        </p:nvSpPr>
        <p:spPr>
          <a:xfrm rot="10800000">
            <a:off x="8077165" y="4884456"/>
            <a:ext cx="3737676" cy="1192983"/>
          </a:xfrm>
          <a:prstGeom prst="roundRect">
            <a:avLst>
              <a:gd name="adj" fmla="val 9029"/>
            </a:avLst>
          </a:prstGeom>
          <a:solidFill>
            <a:srgbClr val="CC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ounded Rectangle 26">
            <a:extLst>
              <a:ext uri="{FF2B5EF4-FFF2-40B4-BE49-F238E27FC236}">
                <a16:creationId xmlns:a16="http://schemas.microsoft.com/office/drawing/2014/main" id="{DC9A0895-CAE4-EF80-9A7A-97DB6FEFD423}"/>
              </a:ext>
            </a:extLst>
          </p:cNvPr>
          <p:cNvSpPr/>
          <p:nvPr userDrawn="1"/>
        </p:nvSpPr>
        <p:spPr>
          <a:xfrm rot="10800000">
            <a:off x="8077165" y="3634664"/>
            <a:ext cx="3737676" cy="1192983"/>
          </a:xfrm>
          <a:prstGeom prst="roundRect">
            <a:avLst>
              <a:gd name="adj" fmla="val 7381"/>
            </a:avLst>
          </a:prstGeom>
          <a:solidFill>
            <a:srgbClr val="E48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ounded Rectangle 26">
            <a:extLst>
              <a:ext uri="{FF2B5EF4-FFF2-40B4-BE49-F238E27FC236}">
                <a16:creationId xmlns:a16="http://schemas.microsoft.com/office/drawing/2014/main" id="{D2E3417C-2712-41CD-8A2A-A9CF4E52693A}"/>
              </a:ext>
            </a:extLst>
          </p:cNvPr>
          <p:cNvSpPr/>
          <p:nvPr userDrawn="1"/>
        </p:nvSpPr>
        <p:spPr>
          <a:xfrm rot="10800000">
            <a:off x="8077165" y="2370670"/>
            <a:ext cx="3737676" cy="1192983"/>
          </a:xfrm>
          <a:prstGeom prst="roundRect">
            <a:avLst>
              <a:gd name="adj" fmla="val 8205"/>
            </a:avLst>
          </a:prstGeom>
          <a:solidFill>
            <a:srgbClr val="BC4D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ounded Rectangle 26">
            <a:extLst>
              <a:ext uri="{FF2B5EF4-FFF2-40B4-BE49-F238E27FC236}">
                <a16:creationId xmlns:a16="http://schemas.microsoft.com/office/drawing/2014/main" id="{2EF47492-B100-64C8-63B0-53A2BA316394}"/>
              </a:ext>
            </a:extLst>
          </p:cNvPr>
          <p:cNvSpPr/>
          <p:nvPr userDrawn="1"/>
        </p:nvSpPr>
        <p:spPr>
          <a:xfrm rot="10800000">
            <a:off x="8077165" y="1120878"/>
            <a:ext cx="3737676" cy="1192983"/>
          </a:xfrm>
          <a:prstGeom prst="roundRect">
            <a:avLst>
              <a:gd name="adj" fmla="val 9029"/>
            </a:avLst>
          </a:prstGeom>
          <a:solidFill>
            <a:srgbClr val="851D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ítulo 2">
            <a:extLst>
              <a:ext uri="{FF2B5EF4-FFF2-40B4-BE49-F238E27FC236}">
                <a16:creationId xmlns:a16="http://schemas.microsoft.com/office/drawing/2014/main" id="{495763E6-3531-78E4-F55A-6635F7D0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11434841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73221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secciones - neu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">
            <a:extLst>
              <a:ext uri="{FF2B5EF4-FFF2-40B4-BE49-F238E27FC236}">
                <a16:creationId xmlns:a16="http://schemas.microsoft.com/office/drawing/2014/main" id="{16E15315-70C6-2CAB-B2B3-F725F7C97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8BB80C6A-4429-82E6-F1C1-3A000E63859D}"/>
              </a:ext>
            </a:extLst>
          </p:cNvPr>
          <p:cNvSpPr/>
          <p:nvPr userDrawn="1"/>
        </p:nvSpPr>
        <p:spPr>
          <a:xfrm>
            <a:off x="380000" y="1120878"/>
            <a:ext cx="3737676" cy="1192983"/>
          </a:xfrm>
          <a:prstGeom prst="roundRect">
            <a:avLst>
              <a:gd name="adj" fmla="val 9029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Rounded Rectangle 26">
            <a:extLst>
              <a:ext uri="{FF2B5EF4-FFF2-40B4-BE49-F238E27FC236}">
                <a16:creationId xmlns:a16="http://schemas.microsoft.com/office/drawing/2014/main" id="{6B9856C9-6172-9C7D-C30D-6EF71CA22CF8}"/>
              </a:ext>
            </a:extLst>
          </p:cNvPr>
          <p:cNvSpPr/>
          <p:nvPr userDrawn="1"/>
        </p:nvSpPr>
        <p:spPr>
          <a:xfrm>
            <a:off x="380000" y="2370670"/>
            <a:ext cx="3737676" cy="1192983"/>
          </a:xfrm>
          <a:prstGeom prst="roundRect">
            <a:avLst>
              <a:gd name="adj" fmla="val 7381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7430648C-3644-0FF7-C95E-9DAF10F6189E}"/>
              </a:ext>
            </a:extLst>
          </p:cNvPr>
          <p:cNvSpPr/>
          <p:nvPr userDrawn="1"/>
        </p:nvSpPr>
        <p:spPr>
          <a:xfrm>
            <a:off x="380000" y="3634664"/>
            <a:ext cx="3737676" cy="1192983"/>
          </a:xfrm>
          <a:prstGeom prst="roundRect">
            <a:avLst>
              <a:gd name="adj" fmla="val 8205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Rounded Rectangle 26">
            <a:extLst>
              <a:ext uri="{FF2B5EF4-FFF2-40B4-BE49-F238E27FC236}">
                <a16:creationId xmlns:a16="http://schemas.microsoft.com/office/drawing/2014/main" id="{95A148A4-C462-D802-D7B9-F91528C7F2E9}"/>
              </a:ext>
            </a:extLst>
          </p:cNvPr>
          <p:cNvSpPr/>
          <p:nvPr userDrawn="1"/>
        </p:nvSpPr>
        <p:spPr>
          <a:xfrm>
            <a:off x="380000" y="4884456"/>
            <a:ext cx="3737676" cy="1192983"/>
          </a:xfrm>
          <a:prstGeom prst="roundRect">
            <a:avLst>
              <a:gd name="adj" fmla="val 9029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Rounded Rectangle 26">
            <a:extLst>
              <a:ext uri="{FF2B5EF4-FFF2-40B4-BE49-F238E27FC236}">
                <a16:creationId xmlns:a16="http://schemas.microsoft.com/office/drawing/2014/main" id="{CE1A1888-E610-53E2-9590-54877BE8EF1E}"/>
              </a:ext>
            </a:extLst>
          </p:cNvPr>
          <p:cNvSpPr/>
          <p:nvPr userDrawn="1"/>
        </p:nvSpPr>
        <p:spPr>
          <a:xfrm rot="10800000">
            <a:off x="8077165" y="4884456"/>
            <a:ext cx="3737676" cy="1192983"/>
          </a:xfrm>
          <a:prstGeom prst="roundRect">
            <a:avLst>
              <a:gd name="adj" fmla="val 9029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ounded Rectangle 26">
            <a:extLst>
              <a:ext uri="{FF2B5EF4-FFF2-40B4-BE49-F238E27FC236}">
                <a16:creationId xmlns:a16="http://schemas.microsoft.com/office/drawing/2014/main" id="{DC9A0895-CAE4-EF80-9A7A-97DB6FEFD423}"/>
              </a:ext>
            </a:extLst>
          </p:cNvPr>
          <p:cNvSpPr/>
          <p:nvPr userDrawn="1"/>
        </p:nvSpPr>
        <p:spPr>
          <a:xfrm rot="10800000">
            <a:off x="8077165" y="3634664"/>
            <a:ext cx="3737676" cy="1192983"/>
          </a:xfrm>
          <a:prstGeom prst="roundRect">
            <a:avLst>
              <a:gd name="adj" fmla="val 7381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Rounded Rectangle 26">
            <a:extLst>
              <a:ext uri="{FF2B5EF4-FFF2-40B4-BE49-F238E27FC236}">
                <a16:creationId xmlns:a16="http://schemas.microsoft.com/office/drawing/2014/main" id="{D2E3417C-2712-41CD-8A2A-A9CF4E52693A}"/>
              </a:ext>
            </a:extLst>
          </p:cNvPr>
          <p:cNvSpPr/>
          <p:nvPr userDrawn="1"/>
        </p:nvSpPr>
        <p:spPr>
          <a:xfrm rot="10800000">
            <a:off x="8077165" y="2370670"/>
            <a:ext cx="3737676" cy="1192983"/>
          </a:xfrm>
          <a:prstGeom prst="roundRect">
            <a:avLst>
              <a:gd name="adj" fmla="val 8205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ounded Rectangle 26">
            <a:extLst>
              <a:ext uri="{FF2B5EF4-FFF2-40B4-BE49-F238E27FC236}">
                <a16:creationId xmlns:a16="http://schemas.microsoft.com/office/drawing/2014/main" id="{2EF47492-B100-64C8-63B0-53A2BA316394}"/>
              </a:ext>
            </a:extLst>
          </p:cNvPr>
          <p:cNvSpPr/>
          <p:nvPr userDrawn="1"/>
        </p:nvSpPr>
        <p:spPr>
          <a:xfrm rot="10800000">
            <a:off x="8077165" y="1120878"/>
            <a:ext cx="3737676" cy="1192983"/>
          </a:xfrm>
          <a:prstGeom prst="roundRect">
            <a:avLst>
              <a:gd name="adj" fmla="val 9029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ítulo 2">
            <a:extLst>
              <a:ext uri="{FF2B5EF4-FFF2-40B4-BE49-F238E27FC236}">
                <a16:creationId xmlns:a16="http://schemas.microsoft.com/office/drawing/2014/main" id="{C2497146-F470-E990-F278-0E7238911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11434841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s-EC" dirty="0"/>
          </a:p>
        </p:txBody>
      </p:sp>
      <p:pic>
        <p:nvPicPr>
          <p:cNvPr id="13" name="Picture 22">
            <a:extLst>
              <a:ext uri="{FF2B5EF4-FFF2-40B4-BE49-F238E27FC236}">
                <a16:creationId xmlns:a16="http://schemas.microsoft.com/office/drawing/2014/main" id="{B1537592-D7F4-785B-AB04-EEDB07E80A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519" t="216" r="52361" b="7294"/>
          <a:stretch>
            <a:fillRect/>
          </a:stretch>
        </p:blipFill>
        <p:spPr>
          <a:xfrm>
            <a:off x="4205112" y="1132452"/>
            <a:ext cx="3783073" cy="4956562"/>
          </a:xfrm>
          <a:prstGeom prst="roundRect">
            <a:avLst>
              <a:gd name="adj" fmla="val 3521"/>
            </a:avLst>
          </a:prstGeom>
        </p:spPr>
      </p:pic>
    </p:spTree>
    <p:extLst>
      <p:ext uri="{BB962C8B-B14F-4D97-AF65-F5344CB8AC3E}">
        <p14:creationId xmlns:p14="http://schemas.microsoft.com/office/powerpoint/2010/main" val="31144697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se/contenido destaca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98D2E7F-80FA-98D2-7D1D-0C638BFD13FE}"/>
              </a:ext>
            </a:extLst>
          </p:cNvPr>
          <p:cNvSpPr/>
          <p:nvPr userDrawn="1"/>
        </p:nvSpPr>
        <p:spPr>
          <a:xfrm>
            <a:off x="205407" y="191726"/>
            <a:ext cx="11781182" cy="6493565"/>
          </a:xfrm>
          <a:prstGeom prst="rect">
            <a:avLst/>
          </a:prstGeom>
          <a:solidFill>
            <a:srgbClr val="1C12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9" name="Graphic 7">
            <a:extLst>
              <a:ext uri="{FF2B5EF4-FFF2-40B4-BE49-F238E27FC236}">
                <a16:creationId xmlns:a16="http://schemas.microsoft.com/office/drawing/2014/main" id="{343EB42A-470F-BFD9-FDB1-D2262E5231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570" y="6126660"/>
            <a:ext cx="996176" cy="43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38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se/contenido destaca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98D2E7F-80FA-98D2-7D1D-0C638BFD13FE}"/>
              </a:ext>
            </a:extLst>
          </p:cNvPr>
          <p:cNvSpPr/>
          <p:nvPr userDrawn="1"/>
        </p:nvSpPr>
        <p:spPr>
          <a:xfrm>
            <a:off x="205407" y="191726"/>
            <a:ext cx="11781182" cy="64935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9" name="Graphic 7">
            <a:extLst>
              <a:ext uri="{FF2B5EF4-FFF2-40B4-BE49-F238E27FC236}">
                <a16:creationId xmlns:a16="http://schemas.microsoft.com/office/drawing/2014/main" id="{343EB42A-470F-BFD9-FDB1-D2262E5231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570" y="6126660"/>
            <a:ext cx="996176" cy="43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668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se/contenido destaca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598D2E7F-80FA-98D2-7D1D-0C638BFD13FE}"/>
              </a:ext>
            </a:extLst>
          </p:cNvPr>
          <p:cNvSpPr/>
          <p:nvPr userDrawn="1"/>
        </p:nvSpPr>
        <p:spPr>
          <a:xfrm>
            <a:off x="205409" y="182217"/>
            <a:ext cx="11781182" cy="6493565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5" name="Graphic 1">
            <a:extLst>
              <a:ext uri="{FF2B5EF4-FFF2-40B4-BE49-F238E27FC236}">
                <a16:creationId xmlns:a16="http://schemas.microsoft.com/office/drawing/2014/main" id="{008B8DBA-21C7-E574-02D4-686E8C0EAC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52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qu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09439DE2-AB40-E8B3-7098-58F5D02DD1E4}"/>
              </a:ext>
            </a:extLst>
          </p:cNvPr>
          <p:cNvSpPr/>
          <p:nvPr userDrawn="1"/>
        </p:nvSpPr>
        <p:spPr>
          <a:xfrm>
            <a:off x="4134773" y="1208314"/>
            <a:ext cx="3819987" cy="2192619"/>
          </a:xfrm>
          <a:prstGeom prst="roundRect">
            <a:avLst>
              <a:gd name="adj" fmla="val 4878"/>
            </a:avLst>
          </a:prstGeom>
          <a:solidFill>
            <a:srgbClr val="851D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815256C8-794B-D6C0-0CA3-038630603058}"/>
              </a:ext>
            </a:extLst>
          </p:cNvPr>
          <p:cNvSpPr/>
          <p:nvPr userDrawn="1"/>
        </p:nvSpPr>
        <p:spPr>
          <a:xfrm>
            <a:off x="4134773" y="3465219"/>
            <a:ext cx="3805510" cy="3787502"/>
          </a:xfrm>
          <a:prstGeom prst="roundRect">
            <a:avLst>
              <a:gd name="adj" fmla="val 3589"/>
            </a:avLst>
          </a:prstGeom>
          <a:solidFill>
            <a:srgbClr val="D5E8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F20C62E9-0AF4-0334-A48B-990B969A6F51}"/>
              </a:ext>
            </a:extLst>
          </p:cNvPr>
          <p:cNvSpPr/>
          <p:nvPr userDrawn="1"/>
        </p:nvSpPr>
        <p:spPr>
          <a:xfrm>
            <a:off x="389831" y="1208314"/>
            <a:ext cx="3674758" cy="4869126"/>
          </a:xfrm>
          <a:prstGeom prst="roundRect">
            <a:avLst>
              <a:gd name="adj" fmla="val 235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25" name="Picture 22">
            <a:extLst>
              <a:ext uri="{FF2B5EF4-FFF2-40B4-BE49-F238E27FC236}">
                <a16:creationId xmlns:a16="http://schemas.microsoft.com/office/drawing/2014/main" id="{4C630D36-D173-7D38-5947-E05CA06538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2212" t="13567" r="21819" b="208"/>
          <a:stretch>
            <a:fillRect/>
          </a:stretch>
        </p:blipFill>
        <p:spPr>
          <a:xfrm>
            <a:off x="8018481" y="330506"/>
            <a:ext cx="3781167" cy="5733136"/>
          </a:xfrm>
          <a:prstGeom prst="roundRect">
            <a:avLst>
              <a:gd name="adj" fmla="val 2951"/>
            </a:avLst>
          </a:prstGeom>
        </p:spPr>
      </p:pic>
      <p:pic>
        <p:nvPicPr>
          <p:cNvPr id="27" name="Graphic 1">
            <a:extLst>
              <a:ext uri="{FF2B5EF4-FFF2-40B4-BE49-F238E27FC236}">
                <a16:creationId xmlns:a16="http://schemas.microsoft.com/office/drawing/2014/main" id="{12A65A61-CCB9-D835-A89D-A1DA7DB343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sp>
        <p:nvSpPr>
          <p:cNvPr id="28" name="Título 2">
            <a:extLst>
              <a:ext uri="{FF2B5EF4-FFF2-40B4-BE49-F238E27FC236}">
                <a16:creationId xmlns:a16="http://schemas.microsoft.com/office/drawing/2014/main" id="{1DC86961-B79A-8C57-465C-E30F9CEA1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7609424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67715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qu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09439DE2-AB40-E8B3-7098-58F5D02DD1E4}"/>
              </a:ext>
            </a:extLst>
          </p:cNvPr>
          <p:cNvSpPr/>
          <p:nvPr userDrawn="1"/>
        </p:nvSpPr>
        <p:spPr>
          <a:xfrm>
            <a:off x="4134773" y="1208314"/>
            <a:ext cx="3819987" cy="2192619"/>
          </a:xfrm>
          <a:prstGeom prst="roundRect">
            <a:avLst>
              <a:gd name="adj" fmla="val 4878"/>
            </a:avLst>
          </a:prstGeom>
          <a:solidFill>
            <a:srgbClr val="BC4D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815256C8-794B-D6C0-0CA3-038630603058}"/>
              </a:ext>
            </a:extLst>
          </p:cNvPr>
          <p:cNvSpPr/>
          <p:nvPr userDrawn="1"/>
        </p:nvSpPr>
        <p:spPr>
          <a:xfrm>
            <a:off x="4134773" y="3465219"/>
            <a:ext cx="3805510" cy="3787502"/>
          </a:xfrm>
          <a:prstGeom prst="roundRect">
            <a:avLst>
              <a:gd name="adj" fmla="val 3589"/>
            </a:avLst>
          </a:prstGeom>
          <a:solidFill>
            <a:srgbClr val="F6C4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F20C62E9-0AF4-0334-A48B-990B969A6F51}"/>
              </a:ext>
            </a:extLst>
          </p:cNvPr>
          <p:cNvSpPr/>
          <p:nvPr userDrawn="1"/>
        </p:nvSpPr>
        <p:spPr>
          <a:xfrm>
            <a:off x="389831" y="1208314"/>
            <a:ext cx="3674758" cy="4869126"/>
          </a:xfrm>
          <a:prstGeom prst="roundRect">
            <a:avLst>
              <a:gd name="adj" fmla="val 2357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25" name="Picture 22">
            <a:extLst>
              <a:ext uri="{FF2B5EF4-FFF2-40B4-BE49-F238E27FC236}">
                <a16:creationId xmlns:a16="http://schemas.microsoft.com/office/drawing/2014/main" id="{4C630D36-D173-7D38-5947-E05CA06538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9320" t="9288" r="34274" b="469"/>
          <a:stretch>
            <a:fillRect/>
          </a:stretch>
        </p:blipFill>
        <p:spPr>
          <a:xfrm>
            <a:off x="8018481" y="330506"/>
            <a:ext cx="3781167" cy="5733136"/>
          </a:xfrm>
          <a:prstGeom prst="roundRect">
            <a:avLst>
              <a:gd name="adj" fmla="val 2951"/>
            </a:avLst>
          </a:prstGeom>
        </p:spPr>
      </p:pic>
      <p:pic>
        <p:nvPicPr>
          <p:cNvPr id="27" name="Graphic 1">
            <a:extLst>
              <a:ext uri="{FF2B5EF4-FFF2-40B4-BE49-F238E27FC236}">
                <a16:creationId xmlns:a16="http://schemas.microsoft.com/office/drawing/2014/main" id="{12A65A61-CCB9-D835-A89D-A1DA7DB343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sp>
        <p:nvSpPr>
          <p:cNvPr id="28" name="Título 2">
            <a:extLst>
              <a:ext uri="{FF2B5EF4-FFF2-40B4-BE49-F238E27FC236}">
                <a16:creationId xmlns:a16="http://schemas.microsoft.com/office/drawing/2014/main" id="{1DC86961-B79A-8C57-465C-E30F9CEA1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7609424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541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qu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>
            <a:extLst>
              <a:ext uri="{FF2B5EF4-FFF2-40B4-BE49-F238E27FC236}">
                <a16:creationId xmlns:a16="http://schemas.microsoft.com/office/drawing/2014/main" id="{23FB97E9-F12E-47E1-DFEA-663EDE2B350E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4" name="Rounded Rectangle 20">
            <a:extLst>
              <a:ext uri="{FF2B5EF4-FFF2-40B4-BE49-F238E27FC236}">
                <a16:creationId xmlns:a16="http://schemas.microsoft.com/office/drawing/2014/main" id="{BD1F1A47-A36A-E8F5-4809-839BB6B2436B}"/>
              </a:ext>
            </a:extLst>
          </p:cNvPr>
          <p:cNvSpPr/>
          <p:nvPr userDrawn="1"/>
        </p:nvSpPr>
        <p:spPr>
          <a:xfrm>
            <a:off x="4134773" y="1208314"/>
            <a:ext cx="3819987" cy="2192619"/>
          </a:xfrm>
          <a:prstGeom prst="roundRect">
            <a:avLst>
              <a:gd name="adj" fmla="val 4878"/>
            </a:avLst>
          </a:prstGeom>
          <a:solidFill>
            <a:srgbClr val="CC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A3AE576D-9D84-9C07-2C36-8BC02FA7F32F}"/>
              </a:ext>
            </a:extLst>
          </p:cNvPr>
          <p:cNvSpPr/>
          <p:nvPr userDrawn="1"/>
        </p:nvSpPr>
        <p:spPr>
          <a:xfrm>
            <a:off x="4134773" y="3465219"/>
            <a:ext cx="3805510" cy="3787502"/>
          </a:xfrm>
          <a:prstGeom prst="roundRect">
            <a:avLst>
              <a:gd name="adj" fmla="val 3589"/>
            </a:avLst>
          </a:prstGeom>
          <a:solidFill>
            <a:srgbClr val="1C12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6497A29F-1A9A-E1CA-06A2-DFE9A1845695}"/>
              </a:ext>
            </a:extLst>
          </p:cNvPr>
          <p:cNvSpPr/>
          <p:nvPr userDrawn="1"/>
        </p:nvSpPr>
        <p:spPr>
          <a:xfrm>
            <a:off x="389831" y="1208314"/>
            <a:ext cx="3674758" cy="4869126"/>
          </a:xfrm>
          <a:prstGeom prst="roundRect">
            <a:avLst>
              <a:gd name="adj" fmla="val 23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0" name="Graphic 1">
            <a:extLst>
              <a:ext uri="{FF2B5EF4-FFF2-40B4-BE49-F238E27FC236}">
                <a16:creationId xmlns:a16="http://schemas.microsoft.com/office/drawing/2014/main" id="{BDD086AC-DB44-53A9-BD45-44733B79F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sp>
        <p:nvSpPr>
          <p:cNvPr id="11" name="Título 2">
            <a:extLst>
              <a:ext uri="{FF2B5EF4-FFF2-40B4-BE49-F238E27FC236}">
                <a16:creationId xmlns:a16="http://schemas.microsoft.com/office/drawing/2014/main" id="{5F5BC6D3-6AEB-C442-BB7D-44CE4087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7609424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  <p:pic>
        <p:nvPicPr>
          <p:cNvPr id="13" name="Picture 22">
            <a:extLst>
              <a:ext uri="{FF2B5EF4-FFF2-40B4-BE49-F238E27FC236}">
                <a16:creationId xmlns:a16="http://schemas.microsoft.com/office/drawing/2014/main" id="{0EC6AED1-4AE9-F8D4-5253-D3DA60C96B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44420" t="575" r="12333" b="1063"/>
          <a:stretch>
            <a:fillRect/>
          </a:stretch>
        </p:blipFill>
        <p:spPr>
          <a:xfrm>
            <a:off x="8018481" y="330506"/>
            <a:ext cx="3781167" cy="5733136"/>
          </a:xfrm>
          <a:prstGeom prst="roundRect">
            <a:avLst>
              <a:gd name="adj" fmla="val 2951"/>
            </a:avLst>
          </a:prstGeom>
        </p:spPr>
      </p:pic>
    </p:spTree>
    <p:extLst>
      <p:ext uri="{BB962C8B-B14F-4D97-AF65-F5344CB8AC3E}">
        <p14:creationId xmlns:p14="http://schemas.microsoft.com/office/powerpoint/2010/main" val="25096636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qu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>
            <a:extLst>
              <a:ext uri="{FF2B5EF4-FFF2-40B4-BE49-F238E27FC236}">
                <a16:creationId xmlns:a16="http://schemas.microsoft.com/office/drawing/2014/main" id="{23FB97E9-F12E-47E1-DFEA-663EDE2B350E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A3AE576D-9D84-9C07-2C36-8BC02FA7F32F}"/>
              </a:ext>
            </a:extLst>
          </p:cNvPr>
          <p:cNvSpPr/>
          <p:nvPr userDrawn="1"/>
        </p:nvSpPr>
        <p:spPr>
          <a:xfrm>
            <a:off x="4134773" y="3465219"/>
            <a:ext cx="8585804" cy="2612221"/>
          </a:xfrm>
          <a:prstGeom prst="roundRect">
            <a:avLst>
              <a:gd name="adj" fmla="val 35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6497A29F-1A9A-E1CA-06A2-DFE9A1845695}"/>
              </a:ext>
            </a:extLst>
          </p:cNvPr>
          <p:cNvSpPr/>
          <p:nvPr userDrawn="1"/>
        </p:nvSpPr>
        <p:spPr>
          <a:xfrm>
            <a:off x="389831" y="1208314"/>
            <a:ext cx="3674758" cy="4869126"/>
          </a:xfrm>
          <a:prstGeom prst="roundRect">
            <a:avLst>
              <a:gd name="adj" fmla="val 2357"/>
            </a:avLst>
          </a:prstGeom>
          <a:solidFill>
            <a:srgbClr val="F6C4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0" name="Graphic 1">
            <a:extLst>
              <a:ext uri="{FF2B5EF4-FFF2-40B4-BE49-F238E27FC236}">
                <a16:creationId xmlns:a16="http://schemas.microsoft.com/office/drawing/2014/main" id="{BDD086AC-DB44-53A9-BD45-44733B79F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sp>
        <p:nvSpPr>
          <p:cNvPr id="11" name="Título 2">
            <a:extLst>
              <a:ext uri="{FF2B5EF4-FFF2-40B4-BE49-F238E27FC236}">
                <a16:creationId xmlns:a16="http://schemas.microsoft.com/office/drawing/2014/main" id="{5F5BC6D3-6AEB-C442-BB7D-44CE4087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7609424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  <p:pic>
        <p:nvPicPr>
          <p:cNvPr id="13" name="Picture 22">
            <a:extLst>
              <a:ext uri="{FF2B5EF4-FFF2-40B4-BE49-F238E27FC236}">
                <a16:creationId xmlns:a16="http://schemas.microsoft.com/office/drawing/2014/main" id="{0EC6AED1-4AE9-F8D4-5253-D3DA60C96B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5415" b="5415"/>
          <a:stretch/>
        </p:blipFill>
        <p:spPr>
          <a:xfrm>
            <a:off x="4134773" y="1208314"/>
            <a:ext cx="7664875" cy="2184467"/>
          </a:xfrm>
          <a:prstGeom prst="roundRect">
            <a:avLst>
              <a:gd name="adj" fmla="val 4011"/>
            </a:avLst>
          </a:prstGeom>
        </p:spPr>
      </p:pic>
    </p:spTree>
    <p:extLst>
      <p:ext uri="{BB962C8B-B14F-4D97-AF65-F5344CB8AC3E}">
        <p14:creationId xmlns:p14="http://schemas.microsoft.com/office/powerpoint/2010/main" val="38438956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que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A3AE576D-9D84-9C07-2C36-8BC02FA7F32F}"/>
              </a:ext>
            </a:extLst>
          </p:cNvPr>
          <p:cNvSpPr/>
          <p:nvPr userDrawn="1"/>
        </p:nvSpPr>
        <p:spPr>
          <a:xfrm>
            <a:off x="4134773" y="3465219"/>
            <a:ext cx="8585804" cy="2612221"/>
          </a:xfrm>
          <a:prstGeom prst="roundRect">
            <a:avLst>
              <a:gd name="adj" fmla="val 3589"/>
            </a:avLst>
          </a:prstGeom>
          <a:solidFill>
            <a:srgbClr val="D5E8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6497A29F-1A9A-E1CA-06A2-DFE9A1845695}"/>
              </a:ext>
            </a:extLst>
          </p:cNvPr>
          <p:cNvSpPr/>
          <p:nvPr userDrawn="1"/>
        </p:nvSpPr>
        <p:spPr>
          <a:xfrm>
            <a:off x="389831" y="1208314"/>
            <a:ext cx="3674758" cy="4869126"/>
          </a:xfrm>
          <a:prstGeom prst="roundRect">
            <a:avLst>
              <a:gd name="adj" fmla="val 2357"/>
            </a:avLst>
          </a:prstGeom>
          <a:solidFill>
            <a:srgbClr val="1C12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0" name="Graphic 1">
            <a:extLst>
              <a:ext uri="{FF2B5EF4-FFF2-40B4-BE49-F238E27FC236}">
                <a16:creationId xmlns:a16="http://schemas.microsoft.com/office/drawing/2014/main" id="{BDD086AC-DB44-53A9-BD45-44733B79F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sp>
        <p:nvSpPr>
          <p:cNvPr id="11" name="Título 2">
            <a:extLst>
              <a:ext uri="{FF2B5EF4-FFF2-40B4-BE49-F238E27FC236}">
                <a16:creationId xmlns:a16="http://schemas.microsoft.com/office/drawing/2014/main" id="{5F5BC6D3-6AEB-C442-BB7D-44CE4087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7609424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  <p:pic>
        <p:nvPicPr>
          <p:cNvPr id="13" name="Picture 22">
            <a:extLst>
              <a:ext uri="{FF2B5EF4-FFF2-40B4-BE49-F238E27FC236}">
                <a16:creationId xmlns:a16="http://schemas.microsoft.com/office/drawing/2014/main" id="{0EC6AED1-4AE9-F8D4-5253-D3DA60C96B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3647" b="33603"/>
          <a:stretch>
            <a:fillRect/>
          </a:stretch>
        </p:blipFill>
        <p:spPr>
          <a:xfrm>
            <a:off x="4134773" y="1208314"/>
            <a:ext cx="7664875" cy="2184467"/>
          </a:xfrm>
          <a:prstGeom prst="roundRect">
            <a:avLst>
              <a:gd name="adj" fmla="val 4011"/>
            </a:avLst>
          </a:prstGeom>
        </p:spPr>
      </p:pic>
    </p:spTree>
    <p:extLst>
      <p:ext uri="{BB962C8B-B14F-4D97-AF65-F5344CB8AC3E}">
        <p14:creationId xmlns:p14="http://schemas.microsoft.com/office/powerpoint/2010/main" val="40275979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que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A3AE576D-9D84-9C07-2C36-8BC02FA7F32F}"/>
              </a:ext>
            </a:extLst>
          </p:cNvPr>
          <p:cNvSpPr/>
          <p:nvPr userDrawn="1"/>
        </p:nvSpPr>
        <p:spPr>
          <a:xfrm>
            <a:off x="4134773" y="3465219"/>
            <a:ext cx="8585804" cy="2612221"/>
          </a:xfrm>
          <a:prstGeom prst="roundRect">
            <a:avLst>
              <a:gd name="adj" fmla="val 358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6497A29F-1A9A-E1CA-06A2-DFE9A1845695}"/>
              </a:ext>
            </a:extLst>
          </p:cNvPr>
          <p:cNvSpPr/>
          <p:nvPr userDrawn="1"/>
        </p:nvSpPr>
        <p:spPr>
          <a:xfrm>
            <a:off x="389831" y="1208314"/>
            <a:ext cx="3674758" cy="4869126"/>
          </a:xfrm>
          <a:prstGeom prst="roundRect">
            <a:avLst>
              <a:gd name="adj" fmla="val 2357"/>
            </a:avLst>
          </a:prstGeom>
          <a:solidFill>
            <a:srgbClr val="E48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pic>
        <p:nvPicPr>
          <p:cNvPr id="10" name="Graphic 1">
            <a:extLst>
              <a:ext uri="{FF2B5EF4-FFF2-40B4-BE49-F238E27FC236}">
                <a16:creationId xmlns:a16="http://schemas.microsoft.com/office/drawing/2014/main" id="{BDD086AC-DB44-53A9-BD45-44733B79F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sp>
        <p:nvSpPr>
          <p:cNvPr id="11" name="Título 2">
            <a:extLst>
              <a:ext uri="{FF2B5EF4-FFF2-40B4-BE49-F238E27FC236}">
                <a16:creationId xmlns:a16="http://schemas.microsoft.com/office/drawing/2014/main" id="{5F5BC6D3-6AEB-C442-BB7D-44CE4087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59" y="479314"/>
            <a:ext cx="7609424" cy="64156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s-ES" dirty="0"/>
              <a:t>Haga clic para modificar</a:t>
            </a:r>
            <a:endParaRPr lang="es-EC" dirty="0"/>
          </a:p>
        </p:txBody>
      </p:sp>
      <p:pic>
        <p:nvPicPr>
          <p:cNvPr id="13" name="Picture 22">
            <a:extLst>
              <a:ext uri="{FF2B5EF4-FFF2-40B4-BE49-F238E27FC236}">
                <a16:creationId xmlns:a16="http://schemas.microsoft.com/office/drawing/2014/main" id="{0EC6AED1-4AE9-F8D4-5253-D3DA60C96B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6251" r="10726" b="28534"/>
          <a:stretch>
            <a:fillRect/>
          </a:stretch>
        </p:blipFill>
        <p:spPr>
          <a:xfrm>
            <a:off x="4134773" y="1208314"/>
            <a:ext cx="7664875" cy="2184467"/>
          </a:xfrm>
          <a:prstGeom prst="roundRect">
            <a:avLst>
              <a:gd name="adj" fmla="val 4011"/>
            </a:avLst>
          </a:prstGeom>
        </p:spPr>
      </p:pic>
    </p:spTree>
    <p:extLst>
      <p:ext uri="{BB962C8B-B14F-4D97-AF65-F5344CB8AC3E}">
        <p14:creationId xmlns:p14="http://schemas.microsoft.com/office/powerpoint/2010/main" val="42485596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oogle Shape;613;p60">
            <a:extLst>
              <a:ext uri="{FF2B5EF4-FFF2-40B4-BE49-F238E27FC236}">
                <a16:creationId xmlns:a16="http://schemas.microsoft.com/office/drawing/2014/main" id="{733442DB-9177-DFCA-BEB2-46DF71B945D7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848827209"/>
              </p:ext>
            </p:extLst>
          </p:nvPr>
        </p:nvGraphicFramePr>
        <p:xfrm>
          <a:off x="1612900" y="2132276"/>
          <a:ext cx="8334532" cy="310780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8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3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3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0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tx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ESSENCIAL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5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tx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ADVANCED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5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tx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ADVANCED PLUS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5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9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200" b="1" dirty="0">
                          <a:solidFill>
                            <a:schemeClr val="tx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COMPONENTES / PRECIO</a:t>
                      </a:r>
                      <a:endParaRPr sz="1200" b="1" dirty="0">
                        <a:solidFill>
                          <a:schemeClr val="tx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5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dirty="0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$ </a:t>
                      </a:r>
                      <a:r>
                        <a:rPr lang="es-EC" sz="1400" dirty="0" err="1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</a:t>
                      </a:r>
                      <a:endParaRPr sz="1400" dirty="0">
                        <a:solidFill>
                          <a:schemeClr val="bg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dirty="0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$ </a:t>
                      </a:r>
                      <a:r>
                        <a:rPr lang="es-EC" sz="1400" dirty="0" err="1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</a:t>
                      </a:r>
                      <a:endParaRPr sz="1400" dirty="0">
                        <a:solidFill>
                          <a:schemeClr val="bg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400" dirty="0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$</a:t>
                      </a:r>
                      <a:r>
                        <a:rPr lang="es-EC" sz="1400" dirty="0" err="1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</a:t>
                      </a:r>
                      <a:endParaRPr sz="1400" dirty="0">
                        <a:solidFill>
                          <a:schemeClr val="bg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906225"/>
                  </a:ext>
                </a:extLst>
              </a:tr>
              <a:tr h="55697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bg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543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lt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45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800" dirty="0">
                        <a:solidFill>
                          <a:schemeClr val="lt1"/>
                        </a:solidFill>
                        <a:latin typeface="+mn-lt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/>
                          <a:ea typeface="Raleway"/>
                          <a:cs typeface="Raleway"/>
                          <a:sym typeface="Raleway"/>
                        </a:rPr>
                        <a:t>xxxxxxxxxxxxxxxxxx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574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62EDDD-B732-A116-BF33-411AC54DC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F7C9F3-C603-1412-7728-2EAF043EB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E0ED4E-B6B8-AD0C-94A0-0FBFCBCB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E13F0-3A52-4176-BFAA-40567CB88DE1}" type="datetimeFigureOut">
              <a:rPr lang="es-EC" smtClean="0"/>
              <a:t>25/9/26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DB6AC4-32B6-80BB-6F83-831D2692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5B598F-2EBB-46DB-1949-3617912B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BBD07-F666-4762-A0DA-B3113872D85F}" type="slidenum">
              <a:rPr lang="es-EC" smtClean="0"/>
              <a:t>‹#›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902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AEE9AA-40EF-DD8F-00DC-FACCBF7B0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5129B-A95C-FFE7-44BA-06BA6F6FB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18539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71" r:id="rId3"/>
    <p:sldLayoutId id="2147483672" r:id="rId4"/>
    <p:sldLayoutId id="2147483673" r:id="rId5"/>
    <p:sldLayoutId id="2147483650" r:id="rId6"/>
    <p:sldLayoutId id="2147483654" r:id="rId7"/>
    <p:sldLayoutId id="2147483667" r:id="rId8"/>
    <p:sldLayoutId id="2147483668" r:id="rId9"/>
    <p:sldLayoutId id="2147483669" r:id="rId10"/>
    <p:sldLayoutId id="2147483662" r:id="rId11"/>
    <p:sldLayoutId id="2147483663" r:id="rId12"/>
    <p:sldLayoutId id="2147483664" r:id="rId13"/>
    <p:sldLayoutId id="2147483665" r:id="rId14"/>
    <p:sldLayoutId id="2147483670" r:id="rId15"/>
    <p:sldLayoutId id="2147483651" r:id="rId16"/>
    <p:sldLayoutId id="2147483674" r:id="rId17"/>
    <p:sldLayoutId id="2147483675" r:id="rId18"/>
    <p:sldLayoutId id="2147483676" r:id="rId19"/>
    <p:sldLayoutId id="2147483679" r:id="rId20"/>
    <p:sldLayoutId id="2147483677" r:id="rId21"/>
    <p:sldLayoutId id="2147483678" r:id="rId22"/>
    <p:sldLayoutId id="2147483652" r:id="rId23"/>
    <p:sldLayoutId id="2147483661" r:id="rId24"/>
    <p:sldLayoutId id="2147483666" r:id="rId25"/>
    <p:sldLayoutId id="2147483653" r:id="rId26"/>
    <p:sldLayoutId id="2147483680" r:id="rId27"/>
    <p:sldLayoutId id="2147483655" r:id="rId28"/>
    <p:sldLayoutId id="2147483681" r:id="rId29"/>
    <p:sldLayoutId id="2147483682" r:id="rId30"/>
    <p:sldLayoutId id="2147483683" r:id="rId31"/>
    <p:sldLayoutId id="2147483685" r:id="rId32"/>
    <p:sldLayoutId id="2147483686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sv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12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7.png"/><Relationship Id="rId11" Type="http://schemas.openxmlformats.org/officeDocument/2006/relationships/image" Target="../media/image62.svg"/><Relationship Id="rId5" Type="http://schemas.openxmlformats.org/officeDocument/2006/relationships/image" Target="../media/image56.sv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7" Type="http://schemas.openxmlformats.org/officeDocument/2006/relationships/image" Target="../media/image72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0.svg"/><Relationship Id="rId21" Type="http://schemas.openxmlformats.org/officeDocument/2006/relationships/image" Target="../media/image94.svg"/><Relationship Id="rId42" Type="http://schemas.openxmlformats.org/officeDocument/2006/relationships/image" Target="../media/image115.png"/><Relationship Id="rId63" Type="http://schemas.openxmlformats.org/officeDocument/2006/relationships/image" Target="../media/image136.svg"/><Relationship Id="rId84" Type="http://schemas.openxmlformats.org/officeDocument/2006/relationships/image" Target="../media/image157.png"/><Relationship Id="rId138" Type="http://schemas.openxmlformats.org/officeDocument/2006/relationships/image" Target="../media/image211.png"/><Relationship Id="rId159" Type="http://schemas.openxmlformats.org/officeDocument/2006/relationships/image" Target="../media/image232.svg"/><Relationship Id="rId170" Type="http://schemas.openxmlformats.org/officeDocument/2006/relationships/image" Target="../media/image243.png"/><Relationship Id="rId191" Type="http://schemas.openxmlformats.org/officeDocument/2006/relationships/image" Target="../media/image264.svg"/><Relationship Id="rId107" Type="http://schemas.openxmlformats.org/officeDocument/2006/relationships/image" Target="../media/image180.svg"/><Relationship Id="rId11" Type="http://schemas.openxmlformats.org/officeDocument/2006/relationships/image" Target="../media/image84.svg"/><Relationship Id="rId32" Type="http://schemas.openxmlformats.org/officeDocument/2006/relationships/image" Target="../media/image105.png"/><Relationship Id="rId53" Type="http://schemas.openxmlformats.org/officeDocument/2006/relationships/image" Target="../media/image126.svg"/><Relationship Id="rId74" Type="http://schemas.openxmlformats.org/officeDocument/2006/relationships/image" Target="../media/image147.png"/><Relationship Id="rId128" Type="http://schemas.openxmlformats.org/officeDocument/2006/relationships/image" Target="../media/image201.png"/><Relationship Id="rId149" Type="http://schemas.openxmlformats.org/officeDocument/2006/relationships/image" Target="../media/image222.svg"/><Relationship Id="rId5" Type="http://schemas.openxmlformats.org/officeDocument/2006/relationships/image" Target="../media/image78.svg"/><Relationship Id="rId95" Type="http://schemas.openxmlformats.org/officeDocument/2006/relationships/image" Target="../media/image168.svg"/><Relationship Id="rId160" Type="http://schemas.openxmlformats.org/officeDocument/2006/relationships/image" Target="../media/image233.png"/><Relationship Id="rId181" Type="http://schemas.openxmlformats.org/officeDocument/2006/relationships/image" Target="../media/image254.svg"/><Relationship Id="rId22" Type="http://schemas.openxmlformats.org/officeDocument/2006/relationships/image" Target="../media/image95.png"/><Relationship Id="rId43" Type="http://schemas.openxmlformats.org/officeDocument/2006/relationships/image" Target="../media/image116.svg"/><Relationship Id="rId64" Type="http://schemas.openxmlformats.org/officeDocument/2006/relationships/image" Target="../media/image137.png"/><Relationship Id="rId118" Type="http://schemas.openxmlformats.org/officeDocument/2006/relationships/image" Target="../media/image191.png"/><Relationship Id="rId139" Type="http://schemas.openxmlformats.org/officeDocument/2006/relationships/image" Target="../media/image212.svg"/><Relationship Id="rId85" Type="http://schemas.openxmlformats.org/officeDocument/2006/relationships/image" Target="../media/image158.svg"/><Relationship Id="rId150" Type="http://schemas.openxmlformats.org/officeDocument/2006/relationships/image" Target="../media/image223.png"/><Relationship Id="rId171" Type="http://schemas.openxmlformats.org/officeDocument/2006/relationships/image" Target="../media/image244.svg"/><Relationship Id="rId192" Type="http://schemas.openxmlformats.org/officeDocument/2006/relationships/image" Target="../media/image265.png"/><Relationship Id="rId12" Type="http://schemas.openxmlformats.org/officeDocument/2006/relationships/image" Target="../media/image85.png"/><Relationship Id="rId33" Type="http://schemas.openxmlformats.org/officeDocument/2006/relationships/image" Target="../media/image106.svg"/><Relationship Id="rId108" Type="http://schemas.openxmlformats.org/officeDocument/2006/relationships/image" Target="../media/image181.png"/><Relationship Id="rId129" Type="http://schemas.openxmlformats.org/officeDocument/2006/relationships/image" Target="../media/image202.svg"/><Relationship Id="rId54" Type="http://schemas.openxmlformats.org/officeDocument/2006/relationships/image" Target="../media/image127.png"/><Relationship Id="rId75" Type="http://schemas.openxmlformats.org/officeDocument/2006/relationships/image" Target="../media/image148.svg"/><Relationship Id="rId96" Type="http://schemas.openxmlformats.org/officeDocument/2006/relationships/image" Target="../media/image169.png"/><Relationship Id="rId140" Type="http://schemas.openxmlformats.org/officeDocument/2006/relationships/image" Target="../media/image213.png"/><Relationship Id="rId161" Type="http://schemas.openxmlformats.org/officeDocument/2006/relationships/image" Target="../media/image234.svg"/><Relationship Id="rId182" Type="http://schemas.openxmlformats.org/officeDocument/2006/relationships/image" Target="../media/image255.png"/><Relationship Id="rId6" Type="http://schemas.openxmlformats.org/officeDocument/2006/relationships/image" Target="../media/image79.png"/><Relationship Id="rId23" Type="http://schemas.openxmlformats.org/officeDocument/2006/relationships/image" Target="../media/image96.svg"/><Relationship Id="rId119" Type="http://schemas.openxmlformats.org/officeDocument/2006/relationships/image" Target="../media/image192.svg"/><Relationship Id="rId44" Type="http://schemas.openxmlformats.org/officeDocument/2006/relationships/image" Target="../media/image117.png"/><Relationship Id="rId65" Type="http://schemas.openxmlformats.org/officeDocument/2006/relationships/image" Target="../media/image138.svg"/><Relationship Id="rId86" Type="http://schemas.openxmlformats.org/officeDocument/2006/relationships/image" Target="../media/image159.png"/><Relationship Id="rId130" Type="http://schemas.openxmlformats.org/officeDocument/2006/relationships/image" Target="../media/image203.png"/><Relationship Id="rId151" Type="http://schemas.openxmlformats.org/officeDocument/2006/relationships/image" Target="../media/image224.svg"/><Relationship Id="rId172" Type="http://schemas.openxmlformats.org/officeDocument/2006/relationships/image" Target="../media/image245.png"/><Relationship Id="rId193" Type="http://schemas.openxmlformats.org/officeDocument/2006/relationships/image" Target="../media/image266.svg"/><Relationship Id="rId13" Type="http://schemas.openxmlformats.org/officeDocument/2006/relationships/image" Target="../media/image86.svg"/><Relationship Id="rId109" Type="http://schemas.openxmlformats.org/officeDocument/2006/relationships/image" Target="../media/image182.svg"/><Relationship Id="rId34" Type="http://schemas.openxmlformats.org/officeDocument/2006/relationships/image" Target="../media/image107.png"/><Relationship Id="rId50" Type="http://schemas.openxmlformats.org/officeDocument/2006/relationships/image" Target="../media/image123.png"/><Relationship Id="rId55" Type="http://schemas.openxmlformats.org/officeDocument/2006/relationships/image" Target="../media/image128.svg"/><Relationship Id="rId76" Type="http://schemas.openxmlformats.org/officeDocument/2006/relationships/image" Target="../media/image149.png"/><Relationship Id="rId97" Type="http://schemas.openxmlformats.org/officeDocument/2006/relationships/image" Target="../media/image170.svg"/><Relationship Id="rId104" Type="http://schemas.openxmlformats.org/officeDocument/2006/relationships/image" Target="../media/image177.png"/><Relationship Id="rId120" Type="http://schemas.openxmlformats.org/officeDocument/2006/relationships/image" Target="../media/image193.png"/><Relationship Id="rId125" Type="http://schemas.openxmlformats.org/officeDocument/2006/relationships/image" Target="../media/image198.svg"/><Relationship Id="rId141" Type="http://schemas.openxmlformats.org/officeDocument/2006/relationships/image" Target="../media/image214.svg"/><Relationship Id="rId146" Type="http://schemas.openxmlformats.org/officeDocument/2006/relationships/image" Target="../media/image219.png"/><Relationship Id="rId167" Type="http://schemas.openxmlformats.org/officeDocument/2006/relationships/image" Target="../media/image240.svg"/><Relationship Id="rId188" Type="http://schemas.openxmlformats.org/officeDocument/2006/relationships/image" Target="../media/image261.png"/><Relationship Id="rId7" Type="http://schemas.openxmlformats.org/officeDocument/2006/relationships/image" Target="../media/image80.svg"/><Relationship Id="rId71" Type="http://schemas.openxmlformats.org/officeDocument/2006/relationships/image" Target="../media/image144.svg"/><Relationship Id="rId92" Type="http://schemas.openxmlformats.org/officeDocument/2006/relationships/image" Target="../media/image165.png"/><Relationship Id="rId162" Type="http://schemas.openxmlformats.org/officeDocument/2006/relationships/image" Target="../media/image235.png"/><Relationship Id="rId183" Type="http://schemas.openxmlformats.org/officeDocument/2006/relationships/image" Target="../media/image256.svg"/><Relationship Id="rId2" Type="http://schemas.openxmlformats.org/officeDocument/2006/relationships/image" Target="../media/image75.png"/><Relationship Id="rId29" Type="http://schemas.openxmlformats.org/officeDocument/2006/relationships/image" Target="../media/image102.svg"/><Relationship Id="rId24" Type="http://schemas.openxmlformats.org/officeDocument/2006/relationships/image" Target="../media/image97.png"/><Relationship Id="rId40" Type="http://schemas.openxmlformats.org/officeDocument/2006/relationships/image" Target="../media/image113.png"/><Relationship Id="rId45" Type="http://schemas.openxmlformats.org/officeDocument/2006/relationships/image" Target="../media/image118.svg"/><Relationship Id="rId66" Type="http://schemas.openxmlformats.org/officeDocument/2006/relationships/image" Target="../media/image139.png"/><Relationship Id="rId87" Type="http://schemas.openxmlformats.org/officeDocument/2006/relationships/image" Target="../media/image160.svg"/><Relationship Id="rId110" Type="http://schemas.openxmlformats.org/officeDocument/2006/relationships/image" Target="../media/image183.png"/><Relationship Id="rId115" Type="http://schemas.openxmlformats.org/officeDocument/2006/relationships/image" Target="../media/image188.svg"/><Relationship Id="rId131" Type="http://schemas.openxmlformats.org/officeDocument/2006/relationships/image" Target="../media/image204.svg"/><Relationship Id="rId136" Type="http://schemas.openxmlformats.org/officeDocument/2006/relationships/image" Target="../media/image209.png"/><Relationship Id="rId157" Type="http://schemas.openxmlformats.org/officeDocument/2006/relationships/image" Target="../media/image230.svg"/><Relationship Id="rId178" Type="http://schemas.openxmlformats.org/officeDocument/2006/relationships/image" Target="../media/image251.png"/><Relationship Id="rId61" Type="http://schemas.openxmlformats.org/officeDocument/2006/relationships/image" Target="../media/image134.svg"/><Relationship Id="rId82" Type="http://schemas.openxmlformats.org/officeDocument/2006/relationships/image" Target="../media/image155.png"/><Relationship Id="rId152" Type="http://schemas.openxmlformats.org/officeDocument/2006/relationships/image" Target="../media/image225.png"/><Relationship Id="rId173" Type="http://schemas.openxmlformats.org/officeDocument/2006/relationships/image" Target="../media/image246.svg"/><Relationship Id="rId19" Type="http://schemas.openxmlformats.org/officeDocument/2006/relationships/image" Target="../media/image92.svg"/><Relationship Id="rId14" Type="http://schemas.openxmlformats.org/officeDocument/2006/relationships/image" Target="../media/image87.png"/><Relationship Id="rId30" Type="http://schemas.openxmlformats.org/officeDocument/2006/relationships/image" Target="../media/image103.png"/><Relationship Id="rId35" Type="http://schemas.openxmlformats.org/officeDocument/2006/relationships/image" Target="../media/image108.svg"/><Relationship Id="rId56" Type="http://schemas.openxmlformats.org/officeDocument/2006/relationships/image" Target="../media/image129.png"/><Relationship Id="rId77" Type="http://schemas.openxmlformats.org/officeDocument/2006/relationships/image" Target="../media/image150.svg"/><Relationship Id="rId100" Type="http://schemas.openxmlformats.org/officeDocument/2006/relationships/image" Target="../media/image173.png"/><Relationship Id="rId105" Type="http://schemas.openxmlformats.org/officeDocument/2006/relationships/image" Target="../media/image178.svg"/><Relationship Id="rId126" Type="http://schemas.openxmlformats.org/officeDocument/2006/relationships/image" Target="../media/image199.png"/><Relationship Id="rId147" Type="http://schemas.openxmlformats.org/officeDocument/2006/relationships/image" Target="../media/image220.svg"/><Relationship Id="rId168" Type="http://schemas.openxmlformats.org/officeDocument/2006/relationships/image" Target="../media/image241.png"/><Relationship Id="rId8" Type="http://schemas.openxmlformats.org/officeDocument/2006/relationships/image" Target="../media/image81.png"/><Relationship Id="rId51" Type="http://schemas.openxmlformats.org/officeDocument/2006/relationships/image" Target="../media/image124.svg"/><Relationship Id="rId72" Type="http://schemas.openxmlformats.org/officeDocument/2006/relationships/image" Target="../media/image145.png"/><Relationship Id="rId93" Type="http://schemas.openxmlformats.org/officeDocument/2006/relationships/image" Target="../media/image166.svg"/><Relationship Id="rId98" Type="http://schemas.openxmlformats.org/officeDocument/2006/relationships/image" Target="../media/image171.png"/><Relationship Id="rId121" Type="http://schemas.openxmlformats.org/officeDocument/2006/relationships/image" Target="../media/image194.svg"/><Relationship Id="rId142" Type="http://schemas.openxmlformats.org/officeDocument/2006/relationships/image" Target="../media/image215.png"/><Relationship Id="rId163" Type="http://schemas.openxmlformats.org/officeDocument/2006/relationships/image" Target="../media/image236.svg"/><Relationship Id="rId184" Type="http://schemas.openxmlformats.org/officeDocument/2006/relationships/image" Target="../media/image257.png"/><Relationship Id="rId189" Type="http://schemas.openxmlformats.org/officeDocument/2006/relationships/image" Target="../media/image262.svg"/><Relationship Id="rId3" Type="http://schemas.openxmlformats.org/officeDocument/2006/relationships/image" Target="../media/image76.svg"/><Relationship Id="rId25" Type="http://schemas.openxmlformats.org/officeDocument/2006/relationships/image" Target="../media/image98.svg"/><Relationship Id="rId46" Type="http://schemas.openxmlformats.org/officeDocument/2006/relationships/image" Target="../media/image119.png"/><Relationship Id="rId67" Type="http://schemas.openxmlformats.org/officeDocument/2006/relationships/image" Target="../media/image140.svg"/><Relationship Id="rId116" Type="http://schemas.openxmlformats.org/officeDocument/2006/relationships/image" Target="../media/image189.png"/><Relationship Id="rId137" Type="http://schemas.openxmlformats.org/officeDocument/2006/relationships/image" Target="../media/image210.svg"/><Relationship Id="rId158" Type="http://schemas.openxmlformats.org/officeDocument/2006/relationships/image" Target="../media/image231.png"/><Relationship Id="rId20" Type="http://schemas.openxmlformats.org/officeDocument/2006/relationships/image" Target="../media/image93.png"/><Relationship Id="rId41" Type="http://schemas.openxmlformats.org/officeDocument/2006/relationships/image" Target="../media/image114.svg"/><Relationship Id="rId62" Type="http://schemas.openxmlformats.org/officeDocument/2006/relationships/image" Target="../media/image135.png"/><Relationship Id="rId83" Type="http://schemas.openxmlformats.org/officeDocument/2006/relationships/image" Target="../media/image156.svg"/><Relationship Id="rId88" Type="http://schemas.openxmlformats.org/officeDocument/2006/relationships/image" Target="../media/image161.png"/><Relationship Id="rId111" Type="http://schemas.openxmlformats.org/officeDocument/2006/relationships/image" Target="../media/image184.svg"/><Relationship Id="rId132" Type="http://schemas.openxmlformats.org/officeDocument/2006/relationships/image" Target="../media/image205.png"/><Relationship Id="rId153" Type="http://schemas.openxmlformats.org/officeDocument/2006/relationships/image" Target="../media/image226.svg"/><Relationship Id="rId174" Type="http://schemas.openxmlformats.org/officeDocument/2006/relationships/image" Target="../media/image247.png"/><Relationship Id="rId179" Type="http://schemas.openxmlformats.org/officeDocument/2006/relationships/image" Target="../media/image252.svg"/><Relationship Id="rId190" Type="http://schemas.openxmlformats.org/officeDocument/2006/relationships/image" Target="../media/image263.png"/><Relationship Id="rId15" Type="http://schemas.openxmlformats.org/officeDocument/2006/relationships/image" Target="../media/image88.svg"/><Relationship Id="rId36" Type="http://schemas.openxmlformats.org/officeDocument/2006/relationships/image" Target="../media/image109.png"/><Relationship Id="rId57" Type="http://schemas.openxmlformats.org/officeDocument/2006/relationships/image" Target="../media/image130.svg"/><Relationship Id="rId106" Type="http://schemas.openxmlformats.org/officeDocument/2006/relationships/image" Target="../media/image179.png"/><Relationship Id="rId127" Type="http://schemas.openxmlformats.org/officeDocument/2006/relationships/image" Target="../media/image200.svg"/><Relationship Id="rId10" Type="http://schemas.openxmlformats.org/officeDocument/2006/relationships/image" Target="../media/image83.png"/><Relationship Id="rId31" Type="http://schemas.openxmlformats.org/officeDocument/2006/relationships/image" Target="../media/image104.svg"/><Relationship Id="rId52" Type="http://schemas.openxmlformats.org/officeDocument/2006/relationships/image" Target="../media/image125.png"/><Relationship Id="rId73" Type="http://schemas.openxmlformats.org/officeDocument/2006/relationships/image" Target="../media/image146.svg"/><Relationship Id="rId78" Type="http://schemas.openxmlformats.org/officeDocument/2006/relationships/image" Target="../media/image151.png"/><Relationship Id="rId94" Type="http://schemas.openxmlformats.org/officeDocument/2006/relationships/image" Target="../media/image167.png"/><Relationship Id="rId99" Type="http://schemas.openxmlformats.org/officeDocument/2006/relationships/image" Target="../media/image172.svg"/><Relationship Id="rId101" Type="http://schemas.openxmlformats.org/officeDocument/2006/relationships/image" Target="../media/image174.svg"/><Relationship Id="rId122" Type="http://schemas.openxmlformats.org/officeDocument/2006/relationships/image" Target="../media/image195.png"/><Relationship Id="rId143" Type="http://schemas.openxmlformats.org/officeDocument/2006/relationships/image" Target="../media/image216.svg"/><Relationship Id="rId148" Type="http://schemas.openxmlformats.org/officeDocument/2006/relationships/image" Target="../media/image221.png"/><Relationship Id="rId164" Type="http://schemas.openxmlformats.org/officeDocument/2006/relationships/image" Target="../media/image237.png"/><Relationship Id="rId169" Type="http://schemas.openxmlformats.org/officeDocument/2006/relationships/image" Target="../media/image242.svg"/><Relationship Id="rId185" Type="http://schemas.openxmlformats.org/officeDocument/2006/relationships/image" Target="../media/image258.svg"/><Relationship Id="rId4" Type="http://schemas.openxmlformats.org/officeDocument/2006/relationships/image" Target="../media/image77.png"/><Relationship Id="rId9" Type="http://schemas.openxmlformats.org/officeDocument/2006/relationships/image" Target="../media/image82.svg"/><Relationship Id="rId180" Type="http://schemas.openxmlformats.org/officeDocument/2006/relationships/image" Target="../media/image253.png"/><Relationship Id="rId26" Type="http://schemas.openxmlformats.org/officeDocument/2006/relationships/image" Target="../media/image99.png"/><Relationship Id="rId47" Type="http://schemas.openxmlformats.org/officeDocument/2006/relationships/image" Target="../media/image120.svg"/><Relationship Id="rId68" Type="http://schemas.openxmlformats.org/officeDocument/2006/relationships/image" Target="../media/image141.png"/><Relationship Id="rId89" Type="http://schemas.openxmlformats.org/officeDocument/2006/relationships/image" Target="../media/image162.svg"/><Relationship Id="rId112" Type="http://schemas.openxmlformats.org/officeDocument/2006/relationships/image" Target="../media/image185.png"/><Relationship Id="rId133" Type="http://schemas.openxmlformats.org/officeDocument/2006/relationships/image" Target="../media/image206.svg"/><Relationship Id="rId154" Type="http://schemas.openxmlformats.org/officeDocument/2006/relationships/image" Target="../media/image227.png"/><Relationship Id="rId175" Type="http://schemas.openxmlformats.org/officeDocument/2006/relationships/image" Target="../media/image248.svg"/><Relationship Id="rId16" Type="http://schemas.openxmlformats.org/officeDocument/2006/relationships/image" Target="../media/image89.png"/><Relationship Id="rId37" Type="http://schemas.openxmlformats.org/officeDocument/2006/relationships/image" Target="../media/image110.svg"/><Relationship Id="rId58" Type="http://schemas.openxmlformats.org/officeDocument/2006/relationships/image" Target="../media/image131.png"/><Relationship Id="rId79" Type="http://schemas.openxmlformats.org/officeDocument/2006/relationships/image" Target="../media/image152.svg"/><Relationship Id="rId102" Type="http://schemas.openxmlformats.org/officeDocument/2006/relationships/image" Target="../media/image175.png"/><Relationship Id="rId123" Type="http://schemas.openxmlformats.org/officeDocument/2006/relationships/image" Target="../media/image196.svg"/><Relationship Id="rId144" Type="http://schemas.openxmlformats.org/officeDocument/2006/relationships/image" Target="../media/image217.png"/><Relationship Id="rId90" Type="http://schemas.openxmlformats.org/officeDocument/2006/relationships/image" Target="../media/image163.png"/><Relationship Id="rId165" Type="http://schemas.openxmlformats.org/officeDocument/2006/relationships/image" Target="../media/image238.svg"/><Relationship Id="rId186" Type="http://schemas.openxmlformats.org/officeDocument/2006/relationships/image" Target="../media/image259.png"/><Relationship Id="rId27" Type="http://schemas.openxmlformats.org/officeDocument/2006/relationships/image" Target="../media/image100.svg"/><Relationship Id="rId48" Type="http://schemas.openxmlformats.org/officeDocument/2006/relationships/image" Target="../media/image121.png"/><Relationship Id="rId69" Type="http://schemas.openxmlformats.org/officeDocument/2006/relationships/image" Target="../media/image142.svg"/><Relationship Id="rId113" Type="http://schemas.openxmlformats.org/officeDocument/2006/relationships/image" Target="../media/image186.svg"/><Relationship Id="rId134" Type="http://schemas.openxmlformats.org/officeDocument/2006/relationships/image" Target="../media/image207.png"/><Relationship Id="rId80" Type="http://schemas.openxmlformats.org/officeDocument/2006/relationships/image" Target="../media/image153.png"/><Relationship Id="rId155" Type="http://schemas.openxmlformats.org/officeDocument/2006/relationships/image" Target="../media/image228.svg"/><Relationship Id="rId176" Type="http://schemas.openxmlformats.org/officeDocument/2006/relationships/image" Target="../media/image249.png"/><Relationship Id="rId17" Type="http://schemas.openxmlformats.org/officeDocument/2006/relationships/image" Target="../media/image90.svg"/><Relationship Id="rId38" Type="http://schemas.openxmlformats.org/officeDocument/2006/relationships/image" Target="../media/image111.png"/><Relationship Id="rId59" Type="http://schemas.openxmlformats.org/officeDocument/2006/relationships/image" Target="../media/image132.svg"/><Relationship Id="rId103" Type="http://schemas.openxmlformats.org/officeDocument/2006/relationships/image" Target="../media/image176.svg"/><Relationship Id="rId124" Type="http://schemas.openxmlformats.org/officeDocument/2006/relationships/image" Target="../media/image197.png"/><Relationship Id="rId70" Type="http://schemas.openxmlformats.org/officeDocument/2006/relationships/image" Target="../media/image143.png"/><Relationship Id="rId91" Type="http://schemas.openxmlformats.org/officeDocument/2006/relationships/image" Target="../media/image164.svg"/><Relationship Id="rId145" Type="http://schemas.openxmlformats.org/officeDocument/2006/relationships/image" Target="../media/image218.svg"/><Relationship Id="rId166" Type="http://schemas.openxmlformats.org/officeDocument/2006/relationships/image" Target="../media/image239.png"/><Relationship Id="rId187" Type="http://schemas.openxmlformats.org/officeDocument/2006/relationships/image" Target="../media/image260.sv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101.png"/><Relationship Id="rId49" Type="http://schemas.openxmlformats.org/officeDocument/2006/relationships/image" Target="../media/image122.svg"/><Relationship Id="rId114" Type="http://schemas.openxmlformats.org/officeDocument/2006/relationships/image" Target="../media/image187.png"/><Relationship Id="rId60" Type="http://schemas.openxmlformats.org/officeDocument/2006/relationships/image" Target="../media/image133.png"/><Relationship Id="rId81" Type="http://schemas.openxmlformats.org/officeDocument/2006/relationships/image" Target="../media/image154.svg"/><Relationship Id="rId135" Type="http://schemas.openxmlformats.org/officeDocument/2006/relationships/image" Target="../media/image208.svg"/><Relationship Id="rId156" Type="http://schemas.openxmlformats.org/officeDocument/2006/relationships/image" Target="../media/image229.png"/><Relationship Id="rId177" Type="http://schemas.openxmlformats.org/officeDocument/2006/relationships/image" Target="../media/image250.svg"/><Relationship Id="rId18" Type="http://schemas.openxmlformats.org/officeDocument/2006/relationships/image" Target="../media/image91.png"/><Relationship Id="rId39" Type="http://schemas.openxmlformats.org/officeDocument/2006/relationships/image" Target="../media/image112.svg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2.svg"/><Relationship Id="rId21" Type="http://schemas.openxmlformats.org/officeDocument/2006/relationships/image" Target="../media/image286.svg"/><Relationship Id="rId42" Type="http://schemas.openxmlformats.org/officeDocument/2006/relationships/image" Target="../media/image307.png"/><Relationship Id="rId63" Type="http://schemas.openxmlformats.org/officeDocument/2006/relationships/image" Target="../media/image328.svg"/><Relationship Id="rId84" Type="http://schemas.openxmlformats.org/officeDocument/2006/relationships/image" Target="../media/image349.png"/><Relationship Id="rId138" Type="http://schemas.openxmlformats.org/officeDocument/2006/relationships/image" Target="../media/image403.png"/><Relationship Id="rId159" Type="http://schemas.openxmlformats.org/officeDocument/2006/relationships/image" Target="../media/image424.svg"/><Relationship Id="rId170" Type="http://schemas.openxmlformats.org/officeDocument/2006/relationships/image" Target="../media/image435.png"/><Relationship Id="rId191" Type="http://schemas.openxmlformats.org/officeDocument/2006/relationships/image" Target="../media/image456.svg"/><Relationship Id="rId107" Type="http://schemas.openxmlformats.org/officeDocument/2006/relationships/image" Target="../media/image372.svg"/><Relationship Id="rId11" Type="http://schemas.openxmlformats.org/officeDocument/2006/relationships/image" Target="../media/image276.svg"/><Relationship Id="rId32" Type="http://schemas.openxmlformats.org/officeDocument/2006/relationships/image" Target="../media/image297.png"/><Relationship Id="rId53" Type="http://schemas.openxmlformats.org/officeDocument/2006/relationships/image" Target="../media/image318.svg"/><Relationship Id="rId74" Type="http://schemas.openxmlformats.org/officeDocument/2006/relationships/image" Target="../media/image339.png"/><Relationship Id="rId128" Type="http://schemas.openxmlformats.org/officeDocument/2006/relationships/image" Target="../media/image393.png"/><Relationship Id="rId149" Type="http://schemas.openxmlformats.org/officeDocument/2006/relationships/image" Target="../media/image414.svg"/><Relationship Id="rId5" Type="http://schemas.openxmlformats.org/officeDocument/2006/relationships/image" Target="../media/image270.svg"/><Relationship Id="rId95" Type="http://schemas.openxmlformats.org/officeDocument/2006/relationships/image" Target="../media/image360.svg"/><Relationship Id="rId160" Type="http://schemas.openxmlformats.org/officeDocument/2006/relationships/image" Target="../media/image425.png"/><Relationship Id="rId181" Type="http://schemas.openxmlformats.org/officeDocument/2006/relationships/image" Target="../media/image446.svg"/><Relationship Id="rId22" Type="http://schemas.openxmlformats.org/officeDocument/2006/relationships/image" Target="../media/image287.png"/><Relationship Id="rId43" Type="http://schemas.openxmlformats.org/officeDocument/2006/relationships/image" Target="../media/image308.svg"/><Relationship Id="rId64" Type="http://schemas.openxmlformats.org/officeDocument/2006/relationships/image" Target="../media/image329.png"/><Relationship Id="rId118" Type="http://schemas.openxmlformats.org/officeDocument/2006/relationships/image" Target="../media/image383.png"/><Relationship Id="rId139" Type="http://schemas.openxmlformats.org/officeDocument/2006/relationships/image" Target="../media/image404.svg"/><Relationship Id="rId85" Type="http://schemas.openxmlformats.org/officeDocument/2006/relationships/image" Target="../media/image350.svg"/><Relationship Id="rId150" Type="http://schemas.openxmlformats.org/officeDocument/2006/relationships/image" Target="../media/image415.png"/><Relationship Id="rId171" Type="http://schemas.openxmlformats.org/officeDocument/2006/relationships/image" Target="../media/image436.svg"/><Relationship Id="rId192" Type="http://schemas.openxmlformats.org/officeDocument/2006/relationships/image" Target="../media/image457.png"/><Relationship Id="rId12" Type="http://schemas.openxmlformats.org/officeDocument/2006/relationships/image" Target="../media/image277.png"/><Relationship Id="rId33" Type="http://schemas.openxmlformats.org/officeDocument/2006/relationships/image" Target="../media/image298.svg"/><Relationship Id="rId108" Type="http://schemas.openxmlformats.org/officeDocument/2006/relationships/image" Target="../media/image373.png"/><Relationship Id="rId129" Type="http://schemas.openxmlformats.org/officeDocument/2006/relationships/image" Target="../media/image394.svg"/><Relationship Id="rId54" Type="http://schemas.openxmlformats.org/officeDocument/2006/relationships/image" Target="../media/image319.png"/><Relationship Id="rId75" Type="http://schemas.openxmlformats.org/officeDocument/2006/relationships/image" Target="../media/image340.svg"/><Relationship Id="rId96" Type="http://schemas.openxmlformats.org/officeDocument/2006/relationships/image" Target="../media/image361.png"/><Relationship Id="rId140" Type="http://schemas.openxmlformats.org/officeDocument/2006/relationships/image" Target="../media/image405.png"/><Relationship Id="rId161" Type="http://schemas.openxmlformats.org/officeDocument/2006/relationships/image" Target="../media/image426.svg"/><Relationship Id="rId182" Type="http://schemas.openxmlformats.org/officeDocument/2006/relationships/image" Target="../media/image447.png"/><Relationship Id="rId6" Type="http://schemas.openxmlformats.org/officeDocument/2006/relationships/image" Target="../media/image271.png"/><Relationship Id="rId23" Type="http://schemas.openxmlformats.org/officeDocument/2006/relationships/image" Target="../media/image288.svg"/><Relationship Id="rId119" Type="http://schemas.openxmlformats.org/officeDocument/2006/relationships/image" Target="../media/image384.svg"/><Relationship Id="rId44" Type="http://schemas.openxmlformats.org/officeDocument/2006/relationships/image" Target="../media/image309.png"/><Relationship Id="rId65" Type="http://schemas.openxmlformats.org/officeDocument/2006/relationships/image" Target="../media/image330.svg"/><Relationship Id="rId86" Type="http://schemas.openxmlformats.org/officeDocument/2006/relationships/image" Target="../media/image351.png"/><Relationship Id="rId130" Type="http://schemas.openxmlformats.org/officeDocument/2006/relationships/image" Target="../media/image395.png"/><Relationship Id="rId151" Type="http://schemas.openxmlformats.org/officeDocument/2006/relationships/image" Target="../media/image416.svg"/><Relationship Id="rId172" Type="http://schemas.openxmlformats.org/officeDocument/2006/relationships/image" Target="../media/image437.png"/><Relationship Id="rId193" Type="http://schemas.openxmlformats.org/officeDocument/2006/relationships/image" Target="../media/image458.svg"/><Relationship Id="rId13" Type="http://schemas.openxmlformats.org/officeDocument/2006/relationships/image" Target="../media/image278.svg"/><Relationship Id="rId109" Type="http://schemas.openxmlformats.org/officeDocument/2006/relationships/image" Target="../media/image374.svg"/><Relationship Id="rId34" Type="http://schemas.openxmlformats.org/officeDocument/2006/relationships/image" Target="../media/image299.png"/><Relationship Id="rId50" Type="http://schemas.openxmlformats.org/officeDocument/2006/relationships/image" Target="../media/image315.png"/><Relationship Id="rId55" Type="http://schemas.openxmlformats.org/officeDocument/2006/relationships/image" Target="../media/image320.svg"/><Relationship Id="rId76" Type="http://schemas.openxmlformats.org/officeDocument/2006/relationships/image" Target="../media/image341.png"/><Relationship Id="rId97" Type="http://schemas.openxmlformats.org/officeDocument/2006/relationships/image" Target="../media/image362.svg"/><Relationship Id="rId104" Type="http://schemas.openxmlformats.org/officeDocument/2006/relationships/image" Target="../media/image369.png"/><Relationship Id="rId120" Type="http://schemas.openxmlformats.org/officeDocument/2006/relationships/image" Target="../media/image385.png"/><Relationship Id="rId125" Type="http://schemas.openxmlformats.org/officeDocument/2006/relationships/image" Target="../media/image390.svg"/><Relationship Id="rId141" Type="http://schemas.openxmlformats.org/officeDocument/2006/relationships/image" Target="../media/image406.svg"/><Relationship Id="rId146" Type="http://schemas.openxmlformats.org/officeDocument/2006/relationships/image" Target="../media/image411.png"/><Relationship Id="rId167" Type="http://schemas.openxmlformats.org/officeDocument/2006/relationships/image" Target="../media/image432.svg"/><Relationship Id="rId188" Type="http://schemas.openxmlformats.org/officeDocument/2006/relationships/image" Target="../media/image453.png"/><Relationship Id="rId7" Type="http://schemas.openxmlformats.org/officeDocument/2006/relationships/image" Target="../media/image272.svg"/><Relationship Id="rId71" Type="http://schemas.openxmlformats.org/officeDocument/2006/relationships/image" Target="../media/image336.svg"/><Relationship Id="rId92" Type="http://schemas.openxmlformats.org/officeDocument/2006/relationships/image" Target="../media/image357.png"/><Relationship Id="rId162" Type="http://schemas.openxmlformats.org/officeDocument/2006/relationships/image" Target="../media/image427.png"/><Relationship Id="rId183" Type="http://schemas.openxmlformats.org/officeDocument/2006/relationships/image" Target="../media/image448.svg"/><Relationship Id="rId2" Type="http://schemas.openxmlformats.org/officeDocument/2006/relationships/image" Target="../media/image267.png"/><Relationship Id="rId29" Type="http://schemas.openxmlformats.org/officeDocument/2006/relationships/image" Target="../media/image294.svg"/><Relationship Id="rId24" Type="http://schemas.openxmlformats.org/officeDocument/2006/relationships/image" Target="../media/image289.png"/><Relationship Id="rId40" Type="http://schemas.openxmlformats.org/officeDocument/2006/relationships/image" Target="../media/image305.png"/><Relationship Id="rId45" Type="http://schemas.openxmlformats.org/officeDocument/2006/relationships/image" Target="../media/image310.svg"/><Relationship Id="rId66" Type="http://schemas.openxmlformats.org/officeDocument/2006/relationships/image" Target="../media/image331.png"/><Relationship Id="rId87" Type="http://schemas.openxmlformats.org/officeDocument/2006/relationships/image" Target="../media/image352.svg"/><Relationship Id="rId110" Type="http://schemas.openxmlformats.org/officeDocument/2006/relationships/image" Target="../media/image375.png"/><Relationship Id="rId115" Type="http://schemas.openxmlformats.org/officeDocument/2006/relationships/image" Target="../media/image380.svg"/><Relationship Id="rId131" Type="http://schemas.openxmlformats.org/officeDocument/2006/relationships/image" Target="../media/image396.svg"/><Relationship Id="rId136" Type="http://schemas.openxmlformats.org/officeDocument/2006/relationships/image" Target="../media/image401.png"/><Relationship Id="rId157" Type="http://schemas.openxmlformats.org/officeDocument/2006/relationships/image" Target="../media/image422.svg"/><Relationship Id="rId178" Type="http://schemas.openxmlformats.org/officeDocument/2006/relationships/image" Target="../media/image443.png"/><Relationship Id="rId61" Type="http://schemas.openxmlformats.org/officeDocument/2006/relationships/image" Target="../media/image326.svg"/><Relationship Id="rId82" Type="http://schemas.openxmlformats.org/officeDocument/2006/relationships/image" Target="../media/image347.png"/><Relationship Id="rId152" Type="http://schemas.openxmlformats.org/officeDocument/2006/relationships/image" Target="../media/image417.png"/><Relationship Id="rId173" Type="http://schemas.openxmlformats.org/officeDocument/2006/relationships/image" Target="../media/image438.svg"/><Relationship Id="rId19" Type="http://schemas.openxmlformats.org/officeDocument/2006/relationships/image" Target="../media/image284.svg"/><Relationship Id="rId14" Type="http://schemas.openxmlformats.org/officeDocument/2006/relationships/image" Target="../media/image279.png"/><Relationship Id="rId30" Type="http://schemas.openxmlformats.org/officeDocument/2006/relationships/image" Target="../media/image295.png"/><Relationship Id="rId35" Type="http://schemas.openxmlformats.org/officeDocument/2006/relationships/image" Target="../media/image300.svg"/><Relationship Id="rId56" Type="http://schemas.openxmlformats.org/officeDocument/2006/relationships/image" Target="../media/image321.png"/><Relationship Id="rId77" Type="http://schemas.openxmlformats.org/officeDocument/2006/relationships/image" Target="../media/image342.svg"/><Relationship Id="rId100" Type="http://schemas.openxmlformats.org/officeDocument/2006/relationships/image" Target="../media/image365.png"/><Relationship Id="rId105" Type="http://schemas.openxmlformats.org/officeDocument/2006/relationships/image" Target="../media/image370.svg"/><Relationship Id="rId126" Type="http://schemas.openxmlformats.org/officeDocument/2006/relationships/image" Target="../media/image391.png"/><Relationship Id="rId147" Type="http://schemas.openxmlformats.org/officeDocument/2006/relationships/image" Target="../media/image412.svg"/><Relationship Id="rId168" Type="http://schemas.openxmlformats.org/officeDocument/2006/relationships/image" Target="../media/image433.png"/><Relationship Id="rId8" Type="http://schemas.openxmlformats.org/officeDocument/2006/relationships/image" Target="../media/image273.png"/><Relationship Id="rId51" Type="http://schemas.openxmlformats.org/officeDocument/2006/relationships/image" Target="../media/image316.svg"/><Relationship Id="rId72" Type="http://schemas.openxmlformats.org/officeDocument/2006/relationships/image" Target="../media/image337.png"/><Relationship Id="rId93" Type="http://schemas.openxmlformats.org/officeDocument/2006/relationships/image" Target="../media/image358.svg"/><Relationship Id="rId98" Type="http://schemas.openxmlformats.org/officeDocument/2006/relationships/image" Target="../media/image363.png"/><Relationship Id="rId121" Type="http://schemas.openxmlformats.org/officeDocument/2006/relationships/image" Target="../media/image386.svg"/><Relationship Id="rId142" Type="http://schemas.openxmlformats.org/officeDocument/2006/relationships/image" Target="../media/image407.png"/><Relationship Id="rId163" Type="http://schemas.openxmlformats.org/officeDocument/2006/relationships/image" Target="../media/image428.svg"/><Relationship Id="rId184" Type="http://schemas.openxmlformats.org/officeDocument/2006/relationships/image" Target="../media/image449.png"/><Relationship Id="rId189" Type="http://schemas.openxmlformats.org/officeDocument/2006/relationships/image" Target="../media/image454.svg"/><Relationship Id="rId3" Type="http://schemas.openxmlformats.org/officeDocument/2006/relationships/image" Target="../media/image268.svg"/><Relationship Id="rId25" Type="http://schemas.openxmlformats.org/officeDocument/2006/relationships/image" Target="../media/image290.svg"/><Relationship Id="rId46" Type="http://schemas.openxmlformats.org/officeDocument/2006/relationships/image" Target="../media/image311.png"/><Relationship Id="rId67" Type="http://schemas.openxmlformats.org/officeDocument/2006/relationships/image" Target="../media/image332.svg"/><Relationship Id="rId116" Type="http://schemas.openxmlformats.org/officeDocument/2006/relationships/image" Target="../media/image381.png"/><Relationship Id="rId137" Type="http://schemas.openxmlformats.org/officeDocument/2006/relationships/image" Target="../media/image402.svg"/><Relationship Id="rId158" Type="http://schemas.openxmlformats.org/officeDocument/2006/relationships/image" Target="../media/image423.png"/><Relationship Id="rId20" Type="http://schemas.openxmlformats.org/officeDocument/2006/relationships/image" Target="../media/image285.png"/><Relationship Id="rId41" Type="http://schemas.openxmlformats.org/officeDocument/2006/relationships/image" Target="../media/image306.svg"/><Relationship Id="rId62" Type="http://schemas.openxmlformats.org/officeDocument/2006/relationships/image" Target="../media/image327.png"/><Relationship Id="rId83" Type="http://schemas.openxmlformats.org/officeDocument/2006/relationships/image" Target="../media/image348.svg"/><Relationship Id="rId88" Type="http://schemas.openxmlformats.org/officeDocument/2006/relationships/image" Target="../media/image353.png"/><Relationship Id="rId111" Type="http://schemas.openxmlformats.org/officeDocument/2006/relationships/image" Target="../media/image376.svg"/><Relationship Id="rId132" Type="http://schemas.openxmlformats.org/officeDocument/2006/relationships/image" Target="../media/image397.png"/><Relationship Id="rId153" Type="http://schemas.openxmlformats.org/officeDocument/2006/relationships/image" Target="../media/image418.svg"/><Relationship Id="rId174" Type="http://schemas.openxmlformats.org/officeDocument/2006/relationships/image" Target="../media/image439.png"/><Relationship Id="rId179" Type="http://schemas.openxmlformats.org/officeDocument/2006/relationships/image" Target="../media/image444.svg"/><Relationship Id="rId190" Type="http://schemas.openxmlformats.org/officeDocument/2006/relationships/image" Target="../media/image455.png"/><Relationship Id="rId15" Type="http://schemas.openxmlformats.org/officeDocument/2006/relationships/image" Target="../media/image280.svg"/><Relationship Id="rId36" Type="http://schemas.openxmlformats.org/officeDocument/2006/relationships/image" Target="../media/image301.png"/><Relationship Id="rId57" Type="http://schemas.openxmlformats.org/officeDocument/2006/relationships/image" Target="../media/image322.svg"/><Relationship Id="rId106" Type="http://schemas.openxmlformats.org/officeDocument/2006/relationships/image" Target="../media/image371.png"/><Relationship Id="rId127" Type="http://schemas.openxmlformats.org/officeDocument/2006/relationships/image" Target="../media/image392.svg"/><Relationship Id="rId10" Type="http://schemas.openxmlformats.org/officeDocument/2006/relationships/image" Target="../media/image275.png"/><Relationship Id="rId31" Type="http://schemas.openxmlformats.org/officeDocument/2006/relationships/image" Target="../media/image296.svg"/><Relationship Id="rId52" Type="http://schemas.openxmlformats.org/officeDocument/2006/relationships/image" Target="../media/image317.png"/><Relationship Id="rId73" Type="http://schemas.openxmlformats.org/officeDocument/2006/relationships/image" Target="../media/image338.svg"/><Relationship Id="rId78" Type="http://schemas.openxmlformats.org/officeDocument/2006/relationships/image" Target="../media/image343.png"/><Relationship Id="rId94" Type="http://schemas.openxmlformats.org/officeDocument/2006/relationships/image" Target="../media/image359.png"/><Relationship Id="rId99" Type="http://schemas.openxmlformats.org/officeDocument/2006/relationships/image" Target="../media/image364.svg"/><Relationship Id="rId101" Type="http://schemas.openxmlformats.org/officeDocument/2006/relationships/image" Target="../media/image366.svg"/><Relationship Id="rId122" Type="http://schemas.openxmlformats.org/officeDocument/2006/relationships/image" Target="../media/image387.png"/><Relationship Id="rId143" Type="http://schemas.openxmlformats.org/officeDocument/2006/relationships/image" Target="../media/image408.svg"/><Relationship Id="rId148" Type="http://schemas.openxmlformats.org/officeDocument/2006/relationships/image" Target="../media/image413.png"/><Relationship Id="rId164" Type="http://schemas.openxmlformats.org/officeDocument/2006/relationships/image" Target="../media/image429.png"/><Relationship Id="rId169" Type="http://schemas.openxmlformats.org/officeDocument/2006/relationships/image" Target="../media/image434.svg"/><Relationship Id="rId185" Type="http://schemas.openxmlformats.org/officeDocument/2006/relationships/image" Target="../media/image450.svg"/><Relationship Id="rId4" Type="http://schemas.openxmlformats.org/officeDocument/2006/relationships/image" Target="../media/image269.png"/><Relationship Id="rId9" Type="http://schemas.openxmlformats.org/officeDocument/2006/relationships/image" Target="../media/image274.svg"/><Relationship Id="rId180" Type="http://schemas.openxmlformats.org/officeDocument/2006/relationships/image" Target="../media/image445.png"/><Relationship Id="rId26" Type="http://schemas.openxmlformats.org/officeDocument/2006/relationships/image" Target="../media/image291.png"/><Relationship Id="rId47" Type="http://schemas.openxmlformats.org/officeDocument/2006/relationships/image" Target="../media/image312.svg"/><Relationship Id="rId68" Type="http://schemas.openxmlformats.org/officeDocument/2006/relationships/image" Target="../media/image333.png"/><Relationship Id="rId89" Type="http://schemas.openxmlformats.org/officeDocument/2006/relationships/image" Target="../media/image354.svg"/><Relationship Id="rId112" Type="http://schemas.openxmlformats.org/officeDocument/2006/relationships/image" Target="../media/image377.png"/><Relationship Id="rId133" Type="http://schemas.openxmlformats.org/officeDocument/2006/relationships/image" Target="../media/image398.svg"/><Relationship Id="rId154" Type="http://schemas.openxmlformats.org/officeDocument/2006/relationships/image" Target="../media/image419.png"/><Relationship Id="rId175" Type="http://schemas.openxmlformats.org/officeDocument/2006/relationships/image" Target="../media/image440.svg"/><Relationship Id="rId16" Type="http://schemas.openxmlformats.org/officeDocument/2006/relationships/image" Target="../media/image281.png"/><Relationship Id="rId37" Type="http://schemas.openxmlformats.org/officeDocument/2006/relationships/image" Target="../media/image302.svg"/><Relationship Id="rId58" Type="http://schemas.openxmlformats.org/officeDocument/2006/relationships/image" Target="../media/image323.png"/><Relationship Id="rId79" Type="http://schemas.openxmlformats.org/officeDocument/2006/relationships/image" Target="../media/image344.svg"/><Relationship Id="rId102" Type="http://schemas.openxmlformats.org/officeDocument/2006/relationships/image" Target="../media/image367.png"/><Relationship Id="rId123" Type="http://schemas.openxmlformats.org/officeDocument/2006/relationships/image" Target="../media/image388.svg"/><Relationship Id="rId144" Type="http://schemas.openxmlformats.org/officeDocument/2006/relationships/image" Target="../media/image409.png"/><Relationship Id="rId90" Type="http://schemas.openxmlformats.org/officeDocument/2006/relationships/image" Target="../media/image355.png"/><Relationship Id="rId165" Type="http://schemas.openxmlformats.org/officeDocument/2006/relationships/image" Target="../media/image430.svg"/><Relationship Id="rId186" Type="http://schemas.openxmlformats.org/officeDocument/2006/relationships/image" Target="../media/image451.png"/><Relationship Id="rId27" Type="http://schemas.openxmlformats.org/officeDocument/2006/relationships/image" Target="../media/image292.svg"/><Relationship Id="rId48" Type="http://schemas.openxmlformats.org/officeDocument/2006/relationships/image" Target="../media/image313.png"/><Relationship Id="rId69" Type="http://schemas.openxmlformats.org/officeDocument/2006/relationships/image" Target="../media/image334.svg"/><Relationship Id="rId113" Type="http://schemas.openxmlformats.org/officeDocument/2006/relationships/image" Target="../media/image378.svg"/><Relationship Id="rId134" Type="http://schemas.openxmlformats.org/officeDocument/2006/relationships/image" Target="../media/image399.png"/><Relationship Id="rId80" Type="http://schemas.openxmlformats.org/officeDocument/2006/relationships/image" Target="../media/image345.png"/><Relationship Id="rId155" Type="http://schemas.openxmlformats.org/officeDocument/2006/relationships/image" Target="../media/image420.svg"/><Relationship Id="rId176" Type="http://schemas.openxmlformats.org/officeDocument/2006/relationships/image" Target="../media/image441.png"/><Relationship Id="rId17" Type="http://schemas.openxmlformats.org/officeDocument/2006/relationships/image" Target="../media/image282.svg"/><Relationship Id="rId38" Type="http://schemas.openxmlformats.org/officeDocument/2006/relationships/image" Target="../media/image303.png"/><Relationship Id="rId59" Type="http://schemas.openxmlformats.org/officeDocument/2006/relationships/image" Target="../media/image324.svg"/><Relationship Id="rId103" Type="http://schemas.openxmlformats.org/officeDocument/2006/relationships/image" Target="../media/image368.svg"/><Relationship Id="rId124" Type="http://schemas.openxmlformats.org/officeDocument/2006/relationships/image" Target="../media/image389.png"/><Relationship Id="rId70" Type="http://schemas.openxmlformats.org/officeDocument/2006/relationships/image" Target="../media/image335.png"/><Relationship Id="rId91" Type="http://schemas.openxmlformats.org/officeDocument/2006/relationships/image" Target="../media/image356.svg"/><Relationship Id="rId145" Type="http://schemas.openxmlformats.org/officeDocument/2006/relationships/image" Target="../media/image410.svg"/><Relationship Id="rId166" Type="http://schemas.openxmlformats.org/officeDocument/2006/relationships/image" Target="../media/image431.png"/><Relationship Id="rId187" Type="http://schemas.openxmlformats.org/officeDocument/2006/relationships/image" Target="../media/image452.sv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93.png"/><Relationship Id="rId49" Type="http://schemas.openxmlformats.org/officeDocument/2006/relationships/image" Target="../media/image314.svg"/><Relationship Id="rId114" Type="http://schemas.openxmlformats.org/officeDocument/2006/relationships/image" Target="../media/image379.png"/><Relationship Id="rId60" Type="http://schemas.openxmlformats.org/officeDocument/2006/relationships/image" Target="../media/image325.png"/><Relationship Id="rId81" Type="http://schemas.openxmlformats.org/officeDocument/2006/relationships/image" Target="../media/image346.svg"/><Relationship Id="rId135" Type="http://schemas.openxmlformats.org/officeDocument/2006/relationships/image" Target="../media/image400.svg"/><Relationship Id="rId156" Type="http://schemas.openxmlformats.org/officeDocument/2006/relationships/image" Target="../media/image421.png"/><Relationship Id="rId177" Type="http://schemas.openxmlformats.org/officeDocument/2006/relationships/image" Target="../media/image442.svg"/><Relationship Id="rId18" Type="http://schemas.openxmlformats.org/officeDocument/2006/relationships/image" Target="../media/image283.png"/><Relationship Id="rId39" Type="http://schemas.openxmlformats.org/officeDocument/2006/relationships/image" Target="../media/image304.sv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F514C-24F8-6032-0115-EEDE8993887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838200" y="762527"/>
            <a:ext cx="10515600" cy="1325563"/>
          </a:xfrm>
        </p:spPr>
        <p:txBody>
          <a:bodyPr/>
          <a:lstStyle/>
          <a:p>
            <a:r>
              <a:rPr lang="es-EC" b="1" dirty="0">
                <a:solidFill>
                  <a:schemeClr val="bg1"/>
                </a:solidFill>
              </a:rPr>
              <a:t>Este es el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73D9BA-3A0A-FA65-E045-0AE800427C1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24464" y="1825625"/>
            <a:ext cx="10429336" cy="1490244"/>
          </a:xfrm>
        </p:spPr>
        <p:txBody>
          <a:bodyPr/>
          <a:lstStyle/>
          <a:p>
            <a:pPr marL="0" indent="0">
              <a:buNone/>
            </a:pPr>
            <a:r>
              <a:rPr lang="es-EC" dirty="0">
                <a:solidFill>
                  <a:srgbClr val="FFFFFF"/>
                </a:solidFill>
              </a:rPr>
              <a:t>Este es el subtítulo</a:t>
            </a: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id="{B5DC7322-139C-82B9-E3CC-B237EC065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3672" y="5169211"/>
            <a:ext cx="2251736" cy="982716"/>
          </a:xfrm>
          <a:prstGeom prst="rect">
            <a:avLst/>
          </a:prstGeom>
        </p:spPr>
      </p:pic>
      <p:sp>
        <p:nvSpPr>
          <p:cNvPr id="5" name="Rounded Rectangle 10">
            <a:extLst>
              <a:ext uri="{FF2B5EF4-FFF2-40B4-BE49-F238E27FC236}">
                <a16:creationId xmlns:a16="http://schemas.microsoft.com/office/drawing/2014/main" id="{684FD6CF-F726-9D37-602F-B627EFF51E34}"/>
              </a:ext>
            </a:extLst>
          </p:cNvPr>
          <p:cNvSpPr/>
          <p:nvPr/>
        </p:nvSpPr>
        <p:spPr>
          <a:xfrm>
            <a:off x="6355080" y="5262231"/>
            <a:ext cx="2251736" cy="83324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X" dirty="0">
                <a:solidFill>
                  <a:schemeClr val="tx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Logo Cliente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C1AAAB2-5EE1-3902-0601-83F88F93BE7C}"/>
              </a:ext>
            </a:extLst>
          </p:cNvPr>
          <p:cNvSpPr txBox="1">
            <a:spLocks/>
          </p:cNvSpPr>
          <p:nvPr/>
        </p:nvSpPr>
        <p:spPr>
          <a:xfrm>
            <a:off x="910615" y="5628102"/>
            <a:ext cx="2259305" cy="2636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MX" sz="140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  <a:r>
              <a:rPr lang="en-US" sz="14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</a:t>
            </a:r>
            <a:r>
              <a:rPr lang="en-MX" sz="140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MX" sz="14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666414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01B33A1-1729-9B04-ABFA-CBF1F973D029}"/>
              </a:ext>
            </a:extLst>
          </p:cNvPr>
          <p:cNvSpPr txBox="1">
            <a:spLocks/>
          </p:cNvSpPr>
          <p:nvPr/>
        </p:nvSpPr>
        <p:spPr>
          <a:xfrm>
            <a:off x="1" y="2724266"/>
            <a:ext cx="12192000" cy="11667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7560"/>
              </a:lnSpc>
            </a:pPr>
            <a:r>
              <a:rPr lang="es-ES" sz="9600" u="none" strike="noStrike" spc="-300" dirty="0">
                <a:solidFill>
                  <a:srgbClr val="D5E874"/>
                </a:solidFill>
                <a:effectLst/>
                <a:latin typeface="+mj-lt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destacar una frase </a:t>
            </a:r>
            <a:endParaRPr lang="en-MX" sz="9600" kern="1400" spc="-300" dirty="0">
              <a:solidFill>
                <a:srgbClr val="D5E874"/>
              </a:solidFill>
              <a:latin typeface="+mj-lt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79FD2E0-802C-4447-C110-3CE37FC1D69B}"/>
              </a:ext>
            </a:extLst>
          </p:cNvPr>
          <p:cNvSpPr txBox="1"/>
          <p:nvPr/>
        </p:nvSpPr>
        <p:spPr>
          <a:xfrm>
            <a:off x="643813" y="2186662"/>
            <a:ext cx="6436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n-US" sz="2400" u="none" strike="noStrike" dirty="0">
                <a:solidFill>
                  <a:schemeClr val="bg1"/>
                </a:solidFill>
                <a:effectLst/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Este slide es ideal para 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FE9E650-238E-92CE-5739-8611EC4520A7}"/>
              </a:ext>
            </a:extLst>
          </p:cNvPr>
          <p:cNvSpPr txBox="1"/>
          <p:nvPr/>
        </p:nvSpPr>
        <p:spPr>
          <a:xfrm>
            <a:off x="6435523" y="3712412"/>
            <a:ext cx="5000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 fontAlgn="base"/>
            <a:r>
              <a:rPr lang="en-US" sz="2400" u="none" strike="noStrike" dirty="0">
                <a:solidFill>
                  <a:schemeClr val="bg1"/>
                </a:solidFill>
                <a:effectLst/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idea central o un </a:t>
            </a:r>
            <a:r>
              <a:rPr lang="en-US" sz="2400" u="none" strike="noStrike" dirty="0" err="1">
                <a:solidFill>
                  <a:schemeClr val="bg1"/>
                </a:solidFill>
                <a:effectLst/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concepto</a:t>
            </a:r>
            <a:r>
              <a:rPr lang="en-US" sz="2400" u="none" strike="noStrike" dirty="0">
                <a:solidFill>
                  <a:schemeClr val="bg1"/>
                </a:solidFill>
                <a:effectLst/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general de la </a:t>
            </a:r>
            <a:r>
              <a:rPr lang="en-US" sz="2400" u="none" strike="noStrike" dirty="0" err="1">
                <a:solidFill>
                  <a:schemeClr val="bg1"/>
                </a:solidFill>
                <a:effectLst/>
                <a:latin typeface="+mj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presentación</a:t>
            </a:r>
            <a:endParaRPr lang="en-US" sz="2400" u="none" strike="noStrike" dirty="0">
              <a:solidFill>
                <a:schemeClr val="bg1"/>
              </a:solidFill>
              <a:effectLst/>
              <a:latin typeface="+mj-l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190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379934F4-D7BB-6253-F072-510B0E45EAE3}"/>
              </a:ext>
            </a:extLst>
          </p:cNvPr>
          <p:cNvSpPr txBox="1"/>
          <p:nvPr/>
        </p:nvSpPr>
        <p:spPr>
          <a:xfrm>
            <a:off x="5181400" y="2072074"/>
            <a:ext cx="4373113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 principal preocupación es el tiempo.​ </a:t>
            </a:r>
            <a:r>
              <a:rPr lang="es-ES" sz="2000" b="1" i="0" u="none" strike="noStrike" dirty="0">
                <a:solidFill>
                  <a:srgbClr val="E487F3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Trabajan bajo alta presión.</a:t>
            </a:r>
            <a:r>
              <a:rPr lang="en-US" sz="2000" b="1" i="0" u="none" strike="noStrike" dirty="0">
                <a:solidFill>
                  <a:srgbClr val="E487F3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algn="l" rtl="0" fontAlgn="base"/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Son importantes porque </a:t>
            </a:r>
            <a:r>
              <a:rPr lang="es-ES" sz="2000" b="1" i="0" u="none" strike="noStrike" dirty="0">
                <a:solidFill>
                  <a:srgbClr val="F6C47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nos permiten llegar a nuestras audiencias.</a:t>
            </a:r>
            <a:r>
              <a:rPr lang="en-US" sz="2000" b="1" i="0" u="none" strike="noStrike" dirty="0">
                <a:solidFill>
                  <a:srgbClr val="F6C47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algn="l" rtl="0" fontAlgn="base"/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r>
              <a:rPr lang="es-ES" sz="2000" b="1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suelen tener especializaciones profundas. </a:t>
            </a:r>
            <a:r>
              <a:rPr lang="es-ES" sz="150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normal y comprensible que sepan menos que las fuentes</a:t>
            </a:r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r>
              <a:rPr lang="en-U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algn="l" rtl="0" fontAlgn="base"/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r>
              <a:rPr lang="es-ES" sz="2000" b="1" i="0" u="none" strike="noStrike" dirty="0">
                <a:solidFill>
                  <a:srgbClr val="D5E874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Tienen sesgos, opiniones y experiencias propias </a:t>
            </a:r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como ciudadanos y consumidores. Que aspiren a la objetividad no los hace objetivos.​</a:t>
            </a:r>
          </a:p>
          <a:p>
            <a:pPr algn="l" rtl="0" fontAlgn="base"/>
            <a:endParaRPr lang="es-EC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904EDC65-6438-DF91-653B-3378F25F1C96}"/>
              </a:ext>
            </a:extLst>
          </p:cNvPr>
          <p:cNvSpPr txBox="1"/>
          <p:nvPr/>
        </p:nvSpPr>
        <p:spPr>
          <a:xfrm>
            <a:off x="971057" y="1105000"/>
            <a:ext cx="3687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s-ES" sz="2000" b="1" i="0" u="none" strike="noStrike" dirty="0">
                <a:solidFill>
                  <a:srgbClr val="E487F3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También podemos enumerar conceptos o ideas de esta manera. </a:t>
            </a:r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Actúan como intermediarios entre la empresa y el público. Su objetivo es informar, generar interés, obtener declaraciones y encontrar ángulos noticiosos.</a:t>
            </a:r>
            <a:r>
              <a:rPr lang="en-U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E0C2A71F-5A58-AA34-5A1C-0A973D62D511}"/>
              </a:ext>
            </a:extLst>
          </p:cNvPr>
          <p:cNvSpPr txBox="1"/>
          <p:nvPr/>
        </p:nvSpPr>
        <p:spPr>
          <a:xfrm>
            <a:off x="971057" y="3473800"/>
            <a:ext cx="39066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Nos necesitan </a:t>
            </a:r>
            <a:r>
              <a:rPr lang="es-ES" sz="2000" b="1" i="0" u="none" strike="noStrike" dirty="0">
                <a:solidFill>
                  <a:srgbClr val="D5E874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tanto como nosotros a ellos:​</a:t>
            </a:r>
            <a:r>
              <a:rPr lang="en-US" sz="2000" b="1" i="0" u="none" strike="noStrike" dirty="0">
                <a:solidFill>
                  <a:srgbClr val="D5E874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algn="l" rtl="0" fontAlgn="base"/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Acuden a nosotros en busca de información.​</a:t>
            </a:r>
            <a:r>
              <a:rPr lang="en-U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Queremos que ellos difundan nuestros mensajes.​</a:t>
            </a:r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7365E521-AC1D-E423-C7E5-F2BEDC417A28}"/>
              </a:ext>
            </a:extLst>
          </p:cNvPr>
          <p:cNvSpPr txBox="1"/>
          <p:nvPr/>
        </p:nvSpPr>
        <p:spPr>
          <a:xfrm>
            <a:off x="971057" y="5791146"/>
            <a:ext cx="33864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 no les damos información, </a:t>
            </a:r>
            <a:r>
              <a:rPr lang="es-ES" sz="2000" b="1" i="0" u="none" strike="noStrike" dirty="0">
                <a:solidFill>
                  <a:srgbClr val="CCBDFF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buscarán otra fuente.​</a:t>
            </a:r>
            <a:r>
              <a:rPr lang="en-US" sz="2000" b="1" i="0" u="none" strike="noStrike" dirty="0">
                <a:solidFill>
                  <a:srgbClr val="CCBDFF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cxnSp>
        <p:nvCxnSpPr>
          <p:cNvPr id="7" name="Straight Connector 16">
            <a:extLst>
              <a:ext uri="{FF2B5EF4-FFF2-40B4-BE49-F238E27FC236}">
                <a16:creationId xmlns:a16="http://schemas.microsoft.com/office/drawing/2014/main" id="{8D229FB7-7F63-8BE9-1096-C1B7E89FFB2D}"/>
              </a:ext>
            </a:extLst>
          </p:cNvPr>
          <p:cNvCxnSpPr>
            <a:cxnSpLocks/>
          </p:cNvCxnSpPr>
          <p:nvPr/>
        </p:nvCxnSpPr>
        <p:spPr>
          <a:xfrm>
            <a:off x="1058698" y="5570182"/>
            <a:ext cx="3472406" cy="0"/>
          </a:xfrm>
          <a:prstGeom prst="line">
            <a:avLst/>
          </a:prstGeom>
          <a:ln w="952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9ED0D940-3BF4-BB23-073A-D3829C6D1598}"/>
              </a:ext>
            </a:extLst>
          </p:cNvPr>
          <p:cNvCxnSpPr>
            <a:cxnSpLocks/>
          </p:cNvCxnSpPr>
          <p:nvPr/>
        </p:nvCxnSpPr>
        <p:spPr>
          <a:xfrm>
            <a:off x="1058698" y="3313121"/>
            <a:ext cx="3472406" cy="0"/>
          </a:xfrm>
          <a:prstGeom prst="line">
            <a:avLst/>
          </a:prstGeom>
          <a:ln w="952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4A45F3-C4C3-386D-1101-DE87ADA34C5B}"/>
              </a:ext>
            </a:extLst>
          </p:cNvPr>
          <p:cNvCxnSpPr>
            <a:cxnSpLocks/>
          </p:cNvCxnSpPr>
          <p:nvPr/>
        </p:nvCxnSpPr>
        <p:spPr>
          <a:xfrm>
            <a:off x="5283455" y="5257667"/>
            <a:ext cx="4479402" cy="0"/>
          </a:xfrm>
          <a:prstGeom prst="line">
            <a:avLst/>
          </a:prstGeom>
          <a:ln w="952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>
            <a:extLst>
              <a:ext uri="{FF2B5EF4-FFF2-40B4-BE49-F238E27FC236}">
                <a16:creationId xmlns:a16="http://schemas.microsoft.com/office/drawing/2014/main" id="{7DF3F674-4114-7C6C-6F45-CF6D652177A6}"/>
              </a:ext>
            </a:extLst>
          </p:cNvPr>
          <p:cNvCxnSpPr>
            <a:cxnSpLocks/>
          </p:cNvCxnSpPr>
          <p:nvPr/>
        </p:nvCxnSpPr>
        <p:spPr>
          <a:xfrm>
            <a:off x="5283455" y="3949728"/>
            <a:ext cx="4479402" cy="0"/>
          </a:xfrm>
          <a:prstGeom prst="line">
            <a:avLst/>
          </a:prstGeom>
          <a:ln w="952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6">
            <a:extLst>
              <a:ext uri="{FF2B5EF4-FFF2-40B4-BE49-F238E27FC236}">
                <a16:creationId xmlns:a16="http://schemas.microsoft.com/office/drawing/2014/main" id="{BBCCC96E-7B99-4242-7009-3656BAF6A40F}"/>
              </a:ext>
            </a:extLst>
          </p:cNvPr>
          <p:cNvCxnSpPr>
            <a:cxnSpLocks/>
          </p:cNvCxnSpPr>
          <p:nvPr/>
        </p:nvCxnSpPr>
        <p:spPr>
          <a:xfrm>
            <a:off x="5283455" y="2919581"/>
            <a:ext cx="4479402" cy="0"/>
          </a:xfrm>
          <a:prstGeom prst="line">
            <a:avLst/>
          </a:prstGeom>
          <a:ln w="952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780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7A46700-AB9A-441A-BD08-0A95EE82FD60}"/>
              </a:ext>
            </a:extLst>
          </p:cNvPr>
          <p:cNvSpPr txBox="1">
            <a:spLocks/>
          </p:cNvSpPr>
          <p:nvPr/>
        </p:nvSpPr>
        <p:spPr>
          <a:xfrm>
            <a:off x="640291" y="1234722"/>
            <a:ext cx="8227938" cy="21604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7560"/>
              </a:lnSpc>
            </a:pPr>
            <a:r>
              <a:rPr lang="es-ES" sz="8000" u="none" strike="noStrike" spc="-300" dirty="0">
                <a:solidFill>
                  <a:srgbClr val="F6C471"/>
                </a:solidFill>
                <a:effectLst/>
                <a:latin typeface="+mj-lt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El foco:</a:t>
            </a:r>
          </a:p>
          <a:p>
            <a:pPr>
              <a:lnSpc>
                <a:spcPts val="7560"/>
              </a:lnSpc>
            </a:pPr>
            <a:r>
              <a:rPr lang="es-ES" sz="8000" u="none" strike="noStrike" spc="-300" dirty="0">
                <a:solidFill>
                  <a:schemeClr val="bg1"/>
                </a:solidFill>
                <a:effectLst/>
                <a:latin typeface="+mj-lt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Colocar mensajes</a:t>
            </a:r>
            <a:endParaRPr lang="en-MX" sz="8000" kern="1400" spc="-300" dirty="0">
              <a:solidFill>
                <a:schemeClr val="bg1"/>
              </a:solidFill>
              <a:latin typeface="+mj-lt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3BD90006-D4DE-8C3D-B5B1-D722308246CA}"/>
              </a:ext>
            </a:extLst>
          </p:cNvPr>
          <p:cNvSpPr txBox="1"/>
          <p:nvPr/>
        </p:nvSpPr>
        <p:spPr>
          <a:xfrm>
            <a:off x="651866" y="4091624"/>
            <a:ext cx="90477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S" sz="2800" b="1" i="0" u="none" strike="noStrike" dirty="0">
                <a:solidFill>
                  <a:schemeClr val="bg1"/>
                </a:solidFill>
                <a:effectLst/>
                <a:latin typeface="+mj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James Quincey, </a:t>
            </a:r>
            <a:r>
              <a:rPr lang="es-ES" sz="2800" b="0" i="0" u="none" strike="noStrike" dirty="0">
                <a:solidFill>
                  <a:schemeClr val="bg1"/>
                </a:solidFill>
                <a:effectLst/>
                <a:latin typeface="+mj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Presidente de Coca-Cola Europa.</a:t>
            </a:r>
            <a:r>
              <a:rPr lang="en-US" sz="2800" b="0" i="0" u="none" strike="noStrike" dirty="0">
                <a:solidFill>
                  <a:schemeClr val="bg1"/>
                </a:solidFill>
                <a:effectLst/>
                <a:latin typeface="+mj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rtl="0" fontAlgn="base"/>
            <a:r>
              <a:rPr lang="es-E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rtl="0" fontAlgn="base"/>
            <a:r>
              <a:rPr lang="es-EC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entrevistado puede colocar sus mensajes varias veces, más allá del contenido o el tono de las preguntas de los entrevistadores​</a:t>
            </a:r>
          </a:p>
          <a:p>
            <a:pPr rtl="0" fontAlgn="base"/>
            <a:r>
              <a:rPr lang="en-U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E0505E38-2FD1-E7BF-8917-0307B91A20FD}"/>
              </a:ext>
            </a:extLst>
          </p:cNvPr>
          <p:cNvCxnSpPr>
            <a:cxnSpLocks/>
          </p:cNvCxnSpPr>
          <p:nvPr/>
        </p:nvCxnSpPr>
        <p:spPr>
          <a:xfrm>
            <a:off x="752355" y="3695247"/>
            <a:ext cx="3472406" cy="0"/>
          </a:xfrm>
          <a:prstGeom prst="line">
            <a:avLst/>
          </a:prstGeom>
          <a:ln w="952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358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3D59-D6A7-126F-BEE3-CAA5B548B5D1}"/>
              </a:ext>
            </a:extLst>
          </p:cNvPr>
          <p:cNvSpPr txBox="1">
            <a:spLocks/>
          </p:cNvSpPr>
          <p:nvPr/>
        </p:nvSpPr>
        <p:spPr>
          <a:xfrm>
            <a:off x="721315" y="3634235"/>
            <a:ext cx="9698591" cy="1374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7560"/>
              </a:lnSpc>
            </a:pPr>
            <a:r>
              <a:rPr lang="es-ES" sz="8000" u="none" strike="noStrike" spc="-300" dirty="0">
                <a:solidFill>
                  <a:srgbClr val="BC4DE2"/>
                </a:solidFill>
                <a:effectLst/>
                <a:latin typeface="+mj-lt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Esta frase es potente</a:t>
            </a:r>
            <a:endParaRPr lang="en-MX" sz="8000" kern="1400" spc="-300" dirty="0">
              <a:solidFill>
                <a:srgbClr val="BC4DE2"/>
              </a:solidFill>
              <a:latin typeface="+mj-lt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5778B9FF-6C6C-E934-62A4-3E8E6F2D4A3D}"/>
              </a:ext>
            </a:extLst>
          </p:cNvPr>
          <p:cNvSpPr txBox="1"/>
          <p:nvPr/>
        </p:nvSpPr>
        <p:spPr>
          <a:xfrm>
            <a:off x="759560" y="5217752"/>
            <a:ext cx="7030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Puedes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describirla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o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ampliarla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en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esta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caja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de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texto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Incluso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puedes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colocar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aqui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bullets o </a:t>
            </a:r>
            <a:r>
              <a:rPr lang="en-US" dirty="0">
                <a:solidFill>
                  <a:schemeClr val="bg1"/>
                </a:solidFill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un </a:t>
            </a:r>
            <a:r>
              <a:rPr lang="en-US" dirty="0" err="1">
                <a:solidFill>
                  <a:schemeClr val="bg1"/>
                </a:solidFill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istado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de </a:t>
            </a:r>
            <a:r>
              <a:rPr lang="en-US" u="none" strike="noStrike" dirty="0" err="1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interés</a:t>
            </a:r>
            <a:r>
              <a:rPr lang="en-US" u="none" strike="noStrike" dirty="0">
                <a:solidFill>
                  <a:schemeClr val="bg1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cxnSp>
        <p:nvCxnSpPr>
          <p:cNvPr id="4" name="Straight Connector 16">
            <a:extLst>
              <a:ext uri="{FF2B5EF4-FFF2-40B4-BE49-F238E27FC236}">
                <a16:creationId xmlns:a16="http://schemas.microsoft.com/office/drawing/2014/main" id="{4255C9B4-7AAA-8DE3-98BC-41715805FE96}"/>
              </a:ext>
            </a:extLst>
          </p:cNvPr>
          <p:cNvCxnSpPr>
            <a:cxnSpLocks/>
          </p:cNvCxnSpPr>
          <p:nvPr/>
        </p:nvCxnSpPr>
        <p:spPr>
          <a:xfrm>
            <a:off x="844953" y="4962702"/>
            <a:ext cx="3472406" cy="0"/>
          </a:xfrm>
          <a:prstGeom prst="line">
            <a:avLst/>
          </a:prstGeom>
          <a:ln w="952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88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58B57EBC-4103-72CD-1522-69F850755451}"/>
              </a:ext>
            </a:extLst>
          </p:cNvPr>
          <p:cNvSpPr txBox="1"/>
          <p:nvPr/>
        </p:nvSpPr>
        <p:spPr>
          <a:xfrm>
            <a:off x="5510410" y="3649619"/>
            <a:ext cx="43049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18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Mostrarse </a:t>
            </a:r>
            <a:r>
              <a:rPr lang="es-EC" sz="2400" b="1" i="0" u="none" strike="noStrike" dirty="0">
                <a:solidFill>
                  <a:srgbClr val="E487F3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humano-emocional</a:t>
            </a:r>
            <a:r>
              <a:rPr lang="es-EC" sz="2400" b="1" i="0" u="none" strike="noStrike" dirty="0">
                <a:solidFill>
                  <a:srgbClr val="F6C47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C" sz="18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antes que técnico-impersonal. ​</a:t>
            </a:r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2361CFAC-ECE6-4826-F27B-9BC66F1636E5}"/>
              </a:ext>
            </a:extLst>
          </p:cNvPr>
          <p:cNvSpPr txBox="1"/>
          <p:nvPr/>
        </p:nvSpPr>
        <p:spPr>
          <a:xfrm>
            <a:off x="862464" y="1040646"/>
            <a:ext cx="3709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18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Conocer los </a:t>
            </a:r>
            <a:r>
              <a:rPr lang="es-EC" sz="2400" b="1" i="0" u="none" strike="noStrike" dirty="0">
                <a:solidFill>
                  <a:srgbClr val="8FDAFF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detalles</a:t>
            </a:r>
            <a:r>
              <a:rPr lang="es-EC" sz="18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 la entrevista con anticipación y tener un objetivo claro.​</a:t>
            </a:r>
            <a:endParaRPr lang="en-MX" sz="1500" dirty="0">
              <a:solidFill>
                <a:schemeClr val="bg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B1B46F7-67DF-F033-420E-F800354C8F70}"/>
              </a:ext>
            </a:extLst>
          </p:cNvPr>
          <p:cNvSpPr txBox="1"/>
          <p:nvPr/>
        </p:nvSpPr>
        <p:spPr>
          <a:xfrm>
            <a:off x="2789082" y="2298966"/>
            <a:ext cx="47372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18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Preparar los </a:t>
            </a:r>
            <a:r>
              <a:rPr lang="es-EC" sz="2400" b="1" i="0" u="none" strike="noStrike" dirty="0">
                <a:solidFill>
                  <a:srgbClr val="D5E874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mensajes básicos y colocarlos estratégicamente </a:t>
            </a:r>
            <a:r>
              <a:rPr lang="es-EC" sz="18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durante su intervención. ​</a:t>
            </a:r>
            <a:endParaRPr lang="en-US" sz="1500" b="0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6FF2105D-15FB-F2C0-D462-C11DFEFEA11F}"/>
              </a:ext>
            </a:extLst>
          </p:cNvPr>
          <p:cNvSpPr txBox="1"/>
          <p:nvPr/>
        </p:nvSpPr>
        <p:spPr>
          <a:xfrm>
            <a:off x="8008634" y="4805486"/>
            <a:ext cx="3846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2400" b="1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Practicar, practicar, practicar….​</a:t>
            </a:r>
            <a:endParaRPr lang="en-US" sz="2400" b="1" u="none" strike="noStrike" dirty="0">
              <a:solidFill>
                <a:schemeClr val="bg1"/>
              </a:solidFill>
              <a:effectLst/>
              <a:latin typeface="+mj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497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5">
            <a:extLst>
              <a:ext uri="{FF2B5EF4-FFF2-40B4-BE49-F238E27FC236}">
                <a16:creationId xmlns:a16="http://schemas.microsoft.com/office/drawing/2014/main" id="{9CF89F8E-9A06-5615-90E6-66817E53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Esta es una</a:t>
            </a:r>
            <a:br>
              <a:rPr lang="es-EC" dirty="0"/>
            </a:br>
            <a:r>
              <a:rPr lang="es-EC" dirty="0"/>
              <a:t>portada interna</a:t>
            </a:r>
          </a:p>
        </p:txBody>
      </p:sp>
    </p:spTree>
    <p:extLst>
      <p:ext uri="{BB962C8B-B14F-4D97-AF65-F5344CB8AC3E}">
        <p14:creationId xmlns:p14="http://schemas.microsoft.com/office/powerpoint/2010/main" val="1818278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7383617-15DB-DEB2-9F6F-FBEC16AA9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Esta es una</a:t>
            </a:r>
            <a:br>
              <a:rPr lang="es-EC" dirty="0"/>
            </a:br>
            <a:r>
              <a:rPr lang="es-EC" dirty="0"/>
              <a:t>portada interna</a:t>
            </a:r>
          </a:p>
        </p:txBody>
      </p:sp>
    </p:spTree>
    <p:extLst>
      <p:ext uri="{BB962C8B-B14F-4D97-AF65-F5344CB8AC3E}">
        <p14:creationId xmlns:p14="http://schemas.microsoft.com/office/powerpoint/2010/main" val="3946785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E2B002C-D4F8-BC82-62AF-5D66CDD9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Esta es una</a:t>
            </a:r>
            <a:br>
              <a:rPr lang="es-EC" dirty="0"/>
            </a:br>
            <a:r>
              <a:rPr lang="es-EC" dirty="0"/>
              <a:t>portada interna</a:t>
            </a:r>
          </a:p>
        </p:txBody>
      </p:sp>
    </p:spTree>
    <p:extLst>
      <p:ext uri="{BB962C8B-B14F-4D97-AF65-F5344CB8AC3E}">
        <p14:creationId xmlns:p14="http://schemas.microsoft.com/office/powerpoint/2010/main" val="2038111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8C593-FDF1-88E8-F435-0B67CF89F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22BBEF6-F5AB-8EF7-8E7D-10D62C92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Esta es una</a:t>
            </a:r>
            <a:br>
              <a:rPr lang="es-EC" dirty="0"/>
            </a:br>
            <a:r>
              <a:rPr lang="es-EC" dirty="0"/>
              <a:t>portada interna</a:t>
            </a:r>
          </a:p>
        </p:txBody>
      </p:sp>
    </p:spTree>
    <p:extLst>
      <p:ext uri="{BB962C8B-B14F-4D97-AF65-F5344CB8AC3E}">
        <p14:creationId xmlns:p14="http://schemas.microsoft.com/office/powerpoint/2010/main" val="979161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2D48FCE-C942-11C8-F470-03D4E033D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Esta es una</a:t>
            </a:r>
            <a:br>
              <a:rPr lang="es-EC" dirty="0"/>
            </a:br>
            <a:r>
              <a:rPr lang="es-EC" dirty="0"/>
              <a:t>portada interna</a:t>
            </a:r>
          </a:p>
        </p:txBody>
      </p:sp>
    </p:spTree>
    <p:extLst>
      <p:ext uri="{BB962C8B-B14F-4D97-AF65-F5344CB8AC3E}">
        <p14:creationId xmlns:p14="http://schemas.microsoft.com/office/powerpoint/2010/main" val="3539739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005A54-0988-64BE-7B12-F7F5F818F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Este es el título</a:t>
            </a:r>
          </a:p>
        </p:txBody>
      </p:sp>
      <p:sp>
        <p:nvSpPr>
          <p:cNvPr id="3" name="TextBox 27">
            <a:extLst>
              <a:ext uri="{FF2B5EF4-FFF2-40B4-BE49-F238E27FC236}">
                <a16:creationId xmlns:a16="http://schemas.microsoft.com/office/drawing/2014/main" id="{F13EDDB7-53CA-6175-199A-F7B1B166B284}"/>
              </a:ext>
            </a:extLst>
          </p:cNvPr>
          <p:cNvSpPr txBox="1"/>
          <p:nvPr/>
        </p:nvSpPr>
        <p:spPr>
          <a:xfrm>
            <a:off x="763530" y="1787257"/>
            <a:ext cx="2890400" cy="3600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lnSpc>
                <a:spcPts val="2280"/>
              </a:lnSpc>
            </a:pPr>
            <a:r>
              <a:rPr lang="es-E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Son, primero que todo,</a:t>
            </a:r>
          </a:p>
          <a:p>
            <a:pPr algn="l" rtl="0" fontAlgn="base">
              <a:lnSpc>
                <a:spcPts val="2280"/>
              </a:lnSpc>
            </a:pPr>
            <a:r>
              <a:rPr lang="es-ES" sz="2400" b="1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una empresa.</a:t>
            </a:r>
            <a:r>
              <a:rPr lang="en-US" sz="2400" b="1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​​</a:t>
            </a:r>
          </a:p>
          <a:p>
            <a:pPr algn="l" rtl="0" fontAlgn="base">
              <a:lnSpc>
                <a:spcPts val="2280"/>
              </a:lnSpc>
            </a:pPr>
            <a:endParaRPr lang="es-ES" sz="150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>
              <a:lnSpc>
                <a:spcPts val="2280"/>
              </a:lnSpc>
            </a:pPr>
            <a:r>
              <a:rPr lang="es-E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 producto es la </a:t>
            </a:r>
            <a:r>
              <a:rPr lang="es-ES" sz="2400" b="1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información.</a:t>
            </a:r>
            <a:r>
              <a:rPr lang="en-US" sz="2400" b="1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r>
              <a:rPr lang="en-U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algn="l" rtl="0" fontAlgn="base">
              <a:lnSpc>
                <a:spcPts val="2280"/>
              </a:lnSpc>
            </a:pPr>
            <a:endParaRPr lang="en-US" sz="150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>
              <a:lnSpc>
                <a:spcPts val="2280"/>
              </a:lnSpc>
            </a:pPr>
            <a:r>
              <a:rPr lang="es-E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Generan ganancias publicitarias dependiendo </a:t>
            </a:r>
            <a:r>
              <a:rPr lang="en-U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r>
              <a:rPr lang="es-E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 </a:t>
            </a:r>
            <a:r>
              <a:rPr lang="es-ES" sz="2400" b="1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 audiencia y circulación.</a:t>
            </a:r>
            <a:r>
              <a:rPr lang="en-US" sz="2400" b="1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r>
              <a:rPr lang="en-U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algn="l" rtl="0" fontAlgn="base">
              <a:lnSpc>
                <a:spcPts val="2280"/>
              </a:lnSpc>
            </a:pPr>
            <a:endParaRPr lang="en-US" sz="150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>
              <a:lnSpc>
                <a:spcPts val="2280"/>
              </a:lnSpc>
            </a:pPr>
            <a:r>
              <a:rPr lang="es-E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Tienen una línea editorial.</a:t>
            </a:r>
            <a:r>
              <a:rPr lang="en-US" sz="150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​​</a:t>
            </a:r>
            <a:endParaRPr lang="es-EC" sz="150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extBox 29">
            <a:extLst>
              <a:ext uri="{FF2B5EF4-FFF2-40B4-BE49-F238E27FC236}">
                <a16:creationId xmlns:a16="http://schemas.microsoft.com/office/drawing/2014/main" id="{95C49AE1-99DB-8766-FD77-04C45E9A504E}"/>
              </a:ext>
            </a:extLst>
          </p:cNvPr>
          <p:cNvSpPr txBox="1"/>
          <p:nvPr/>
        </p:nvSpPr>
        <p:spPr>
          <a:xfrm>
            <a:off x="8518275" y="1751896"/>
            <a:ext cx="283739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Compiten entre ellos.</a:t>
            </a:r>
            <a:r>
              <a:rPr lang="en-U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​​</a:t>
            </a:r>
          </a:p>
          <a:p>
            <a:pPr rtl="0" fontAlgn="base"/>
            <a:endParaRPr lang="en-US" sz="150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rtl="0" fontAlgn="base"/>
            <a:r>
              <a:rPr lang="es-E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Tienen una </a:t>
            </a:r>
            <a:r>
              <a:rPr lang="es-ES" sz="2400" b="1" u="none" strike="noStrike" dirty="0">
                <a:solidFill>
                  <a:srgbClr val="000000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responsabilidad,</a:t>
            </a:r>
            <a:r>
              <a:rPr lang="es-E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principalmente, </a:t>
            </a:r>
            <a:r>
              <a:rPr lang="en-U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r>
              <a:rPr lang="es-E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 su </a:t>
            </a:r>
            <a:r>
              <a:rPr lang="es-ES" sz="2400" b="1" u="none" strike="noStrike" dirty="0">
                <a:solidFill>
                  <a:srgbClr val="000000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audiencia.</a:t>
            </a:r>
            <a:r>
              <a:rPr lang="en-US" sz="2400" b="1" u="none" strike="noStrike" dirty="0">
                <a:solidFill>
                  <a:srgbClr val="000000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rtl="0" fontAlgn="base"/>
            <a:endParaRPr lang="en-US" sz="150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rtl="0" fontAlgn="base"/>
            <a:r>
              <a:rPr lang="es-EC" sz="2400" b="1" u="none" strike="noStrike" dirty="0">
                <a:solidFill>
                  <a:srgbClr val="000000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Influyen en la opinión pública, </a:t>
            </a:r>
            <a:r>
              <a:rPr lang="es-EC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modelan percepciones y tienen el poder de amplificar mensajes, ya sean positivos o negativos.</a:t>
            </a:r>
            <a:r>
              <a:rPr lang="en-U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endParaRPr lang="es-EC" sz="150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390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7377CAF-A809-2DA7-8AB8-BDE870B99523}"/>
              </a:ext>
            </a:extLst>
          </p:cNvPr>
          <p:cNvSpPr txBox="1"/>
          <p:nvPr/>
        </p:nvSpPr>
        <p:spPr>
          <a:xfrm>
            <a:off x="4570990" y="1566563"/>
            <a:ext cx="296413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2400" b="1" i="0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 vocero conlleva una </a:t>
            </a:r>
            <a:r>
              <a:rPr lang="es-EC" sz="2400" b="1" i="0" u="none" strike="noStrike" dirty="0">
                <a:solidFill>
                  <a:srgbClr val="D5E874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gran responsabilidad:</a:t>
            </a:r>
          </a:p>
          <a:p>
            <a:pPr rtl="0" fontAlgn="base"/>
            <a:r>
              <a:rPr lang="es-EC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representar a la organización, proteger su reputación y transmitir mensajes estratégicos con claridad, credibilidad y seguridad.</a:t>
            </a:r>
            <a:r>
              <a:rPr lang="en-U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955B99-4AD9-0F26-F524-3EBC217856FB}"/>
              </a:ext>
            </a:extLst>
          </p:cNvPr>
          <p:cNvSpPr txBox="1"/>
          <p:nvPr/>
        </p:nvSpPr>
        <p:spPr>
          <a:xfrm>
            <a:off x="758471" y="1537409"/>
            <a:ext cx="2964130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 un mundo </a:t>
            </a:r>
            <a:r>
              <a:rPr lang="es-EC" sz="1500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hiperconectado</a:t>
            </a:r>
          </a:p>
          <a:p>
            <a:pPr rtl="0" fontAlgn="base"/>
            <a:r>
              <a:rPr lang="es-EC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 con ciclos informativos cada vez más rápidos,</a:t>
            </a:r>
          </a:p>
          <a:p>
            <a:pPr rtl="0" fontAlgn="base"/>
            <a:r>
              <a:rPr lang="es-EC" sz="2400" b="1" i="0" u="none" strike="noStrike" dirty="0">
                <a:solidFill>
                  <a:srgbClr val="1C1259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 reputación de una empresa puede construirse o destruirse en cuestión de segundos</a:t>
            </a:r>
            <a:r>
              <a:rPr lang="es-EC" sz="2400" b="0" i="0" u="none" strike="noStrike" dirty="0">
                <a:solidFill>
                  <a:srgbClr val="1C1259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r>
              <a:rPr lang="es-EC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 líderes empresariales ya no solo deben tomar decisiones estratégicas, sino también </a:t>
            </a:r>
            <a:r>
              <a:rPr lang="es-EC" sz="1500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saber comunicarlas de forma clara, coherente y efectiva</a:t>
            </a:r>
            <a:r>
              <a:rPr lang="es-EC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MX" sz="1500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AC4CEB10-3EDA-D8A0-9495-A99D0A172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Este es el título</a:t>
            </a:r>
          </a:p>
        </p:txBody>
      </p:sp>
    </p:spTree>
    <p:extLst>
      <p:ext uri="{BB962C8B-B14F-4D97-AF65-F5344CB8AC3E}">
        <p14:creationId xmlns:p14="http://schemas.microsoft.com/office/powerpoint/2010/main" val="35073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162D38F-EFB6-F9ED-45E1-15CC2CE5C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34885" y="6125588"/>
            <a:ext cx="996176" cy="434757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C8E01313-F5F7-B640-52C0-E07BC89C8D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6378"/>
          <a:stretch/>
        </p:blipFill>
        <p:spPr>
          <a:xfrm>
            <a:off x="5410119" y="3546531"/>
            <a:ext cx="2777039" cy="294436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40C52BE-FAE6-251C-B983-560E142BD4EC}"/>
              </a:ext>
            </a:extLst>
          </p:cNvPr>
          <p:cNvSpPr txBox="1"/>
          <p:nvPr/>
        </p:nvSpPr>
        <p:spPr>
          <a:xfrm>
            <a:off x="8531287" y="1809767"/>
            <a:ext cx="283739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Compiten entre ellos.</a:t>
            </a:r>
            <a:r>
              <a:rPr lang="en-U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​​</a:t>
            </a:r>
          </a:p>
          <a:p>
            <a:pPr rtl="0" fontAlgn="base"/>
            <a:endParaRPr lang="en-US" sz="150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rtl="0" fontAlgn="base"/>
            <a:r>
              <a:rPr lang="es-E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Tienen una </a:t>
            </a:r>
            <a:r>
              <a:rPr lang="es-ES" sz="2400" b="1" u="none" strike="noStrike" dirty="0">
                <a:solidFill>
                  <a:srgbClr val="000000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responsabilidad,</a:t>
            </a:r>
            <a:r>
              <a:rPr lang="es-E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principalmente, </a:t>
            </a:r>
            <a:r>
              <a:rPr lang="en-U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r>
              <a:rPr lang="es-E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 su </a:t>
            </a:r>
            <a:r>
              <a:rPr lang="es-ES" sz="2400" b="1" u="none" strike="noStrike" dirty="0">
                <a:solidFill>
                  <a:srgbClr val="000000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audiencia.</a:t>
            </a:r>
            <a:r>
              <a:rPr lang="en-US" sz="2400" b="1" u="none" strike="noStrike" dirty="0">
                <a:solidFill>
                  <a:srgbClr val="000000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rtl="0" fontAlgn="base"/>
            <a:endParaRPr lang="en-US" sz="150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rtl="0" fontAlgn="base"/>
            <a:r>
              <a:rPr lang="es-EC" sz="2400" b="1" u="none" strike="noStrike" dirty="0">
                <a:solidFill>
                  <a:srgbClr val="000000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Influyen en la opinión pública, </a:t>
            </a:r>
            <a:r>
              <a:rPr lang="es-EC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modelan percepciones y tienen el poder de amplificar mensajes, ya sean positivos o negativos.</a:t>
            </a:r>
            <a:r>
              <a:rPr lang="en-US" sz="150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endParaRPr lang="es-EC" sz="150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23085E5E-426A-8086-8E05-4969B29A2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Este es el título</a:t>
            </a:r>
          </a:p>
        </p:txBody>
      </p:sp>
      <p:sp>
        <p:nvSpPr>
          <p:cNvPr id="9" name="TextBox 27">
            <a:extLst>
              <a:ext uri="{FF2B5EF4-FFF2-40B4-BE49-F238E27FC236}">
                <a16:creationId xmlns:a16="http://schemas.microsoft.com/office/drawing/2014/main" id="{69FD2A01-E9F0-E72F-F13B-EBAFCD09FE4F}"/>
              </a:ext>
            </a:extLst>
          </p:cNvPr>
          <p:cNvSpPr txBox="1"/>
          <p:nvPr/>
        </p:nvSpPr>
        <p:spPr>
          <a:xfrm>
            <a:off x="4604442" y="1756214"/>
            <a:ext cx="2890400" cy="3600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lnSpc>
                <a:spcPts val="2280"/>
              </a:lnSpc>
            </a:pPr>
            <a:r>
              <a:rPr lang="es-E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Son, primero que todo,</a:t>
            </a:r>
          </a:p>
          <a:p>
            <a:pPr algn="l" rtl="0" fontAlgn="base">
              <a:lnSpc>
                <a:spcPts val="2280"/>
              </a:lnSpc>
            </a:pPr>
            <a:r>
              <a:rPr lang="es-ES" sz="2400" b="1" u="none" strike="noStrike" dirty="0"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una empresa.</a:t>
            </a:r>
            <a:r>
              <a:rPr lang="en-US" sz="2400" b="1" u="none" strike="noStrike" dirty="0"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​​</a:t>
            </a:r>
          </a:p>
          <a:p>
            <a:pPr algn="l" rtl="0" fontAlgn="base">
              <a:lnSpc>
                <a:spcPts val="2280"/>
              </a:lnSpc>
            </a:pPr>
            <a:endParaRPr lang="es-ES" sz="1500" u="none" strike="noStrike" dirty="0"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>
              <a:lnSpc>
                <a:spcPts val="2280"/>
              </a:lnSpc>
            </a:pPr>
            <a:r>
              <a:rPr lang="es-E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 producto es la </a:t>
            </a:r>
            <a:r>
              <a:rPr lang="es-ES" sz="2400" b="1" u="none" strike="noStrike" dirty="0"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información.</a:t>
            </a:r>
            <a:r>
              <a:rPr lang="en-US" sz="2400" b="1" u="none" strike="noStrike" dirty="0"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r>
              <a:rPr lang="en-U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algn="l" rtl="0" fontAlgn="base">
              <a:lnSpc>
                <a:spcPts val="2280"/>
              </a:lnSpc>
            </a:pPr>
            <a:endParaRPr lang="en-US" sz="1500" u="none" strike="noStrike" dirty="0"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>
              <a:lnSpc>
                <a:spcPts val="2280"/>
              </a:lnSpc>
            </a:pPr>
            <a:r>
              <a:rPr lang="es-E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Generan ganancias publicitarias dependiendo </a:t>
            </a:r>
            <a:r>
              <a:rPr lang="en-U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r>
              <a:rPr lang="es-E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 </a:t>
            </a:r>
            <a:r>
              <a:rPr lang="es-ES" sz="2400" b="1" u="none" strike="noStrike" dirty="0"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 audiencia y circulación.</a:t>
            </a:r>
            <a:r>
              <a:rPr lang="en-US" sz="2400" b="1" u="none" strike="noStrike" dirty="0"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r>
              <a:rPr lang="en-U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algn="l" rtl="0" fontAlgn="base">
              <a:lnSpc>
                <a:spcPts val="2280"/>
              </a:lnSpc>
            </a:pPr>
            <a:endParaRPr lang="en-US" sz="1500" u="none" strike="noStrike" dirty="0"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>
              <a:lnSpc>
                <a:spcPts val="2280"/>
              </a:lnSpc>
            </a:pPr>
            <a:r>
              <a:rPr lang="es-E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Tienen una línea editorial.</a:t>
            </a:r>
            <a:r>
              <a:rPr lang="en-US" sz="150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​​</a:t>
            </a:r>
            <a:endParaRPr lang="es-EC" sz="1500" u="none" strike="noStrike" dirty="0"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86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64838-C930-2BE9-F3DB-D938BBF9F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3A90B90-2D6F-F0AB-73FA-4F6269B080F8}"/>
              </a:ext>
            </a:extLst>
          </p:cNvPr>
          <p:cNvSpPr txBox="1"/>
          <p:nvPr/>
        </p:nvSpPr>
        <p:spPr>
          <a:xfrm>
            <a:off x="1344713" y="1386938"/>
            <a:ext cx="605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140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 reputación de una empresa</a:t>
            </a:r>
            <a:r>
              <a:rPr lang="es-EC" sz="1400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C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puede construirse o destruirse en cuestión de segundos.</a:t>
            </a:r>
            <a:endParaRPr lang="en-MX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80F1EF04-04AB-4046-1B76-DC223313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Este es el título</a:t>
            </a:r>
          </a:p>
        </p:txBody>
      </p:sp>
      <p:sp>
        <p:nvSpPr>
          <p:cNvPr id="2" name="TextBox 16">
            <a:extLst>
              <a:ext uri="{FF2B5EF4-FFF2-40B4-BE49-F238E27FC236}">
                <a16:creationId xmlns:a16="http://schemas.microsoft.com/office/drawing/2014/main" id="{F76FBD3A-5420-E811-C12F-67E661D58919}"/>
              </a:ext>
            </a:extLst>
          </p:cNvPr>
          <p:cNvSpPr txBox="1"/>
          <p:nvPr/>
        </p:nvSpPr>
        <p:spPr>
          <a:xfrm>
            <a:off x="1344713" y="2579129"/>
            <a:ext cx="6051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C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 vocero conlleva una gran responsabilidad:</a:t>
            </a:r>
          </a:p>
          <a:p>
            <a:pPr fontAlgn="base"/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representar a la organización, proteger su reputación y transmitir mensajes estratégicos</a:t>
            </a:r>
            <a:endParaRPr lang="en-MX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2A9FF368-C773-4A33-6C18-1A04F3915588}"/>
              </a:ext>
            </a:extLst>
          </p:cNvPr>
          <p:cNvSpPr txBox="1"/>
          <p:nvPr/>
        </p:nvSpPr>
        <p:spPr>
          <a:xfrm>
            <a:off x="1344713" y="3887068"/>
            <a:ext cx="605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140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 reputación de una empresa</a:t>
            </a:r>
            <a:r>
              <a:rPr lang="es-EC" sz="1400" b="1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C" b="1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puede construirse o destruirse en cuestión de segundos.</a:t>
            </a:r>
            <a:endParaRPr lang="en-MX" dirty="0">
              <a:solidFill>
                <a:schemeClr val="bg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4250F05E-E521-BD4F-B341-A9165A30EAC2}"/>
              </a:ext>
            </a:extLst>
          </p:cNvPr>
          <p:cNvSpPr txBox="1"/>
          <p:nvPr/>
        </p:nvSpPr>
        <p:spPr>
          <a:xfrm>
            <a:off x="1344713" y="5068216"/>
            <a:ext cx="6051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C" b="1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 vocero conlleva una gran responsabilidad:</a:t>
            </a:r>
          </a:p>
          <a:p>
            <a:pPr fontAlgn="base"/>
            <a:r>
              <a:rPr lang="es-EC" sz="14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representar a la organización, proteger su reputación y transmitir mensajes estratégicos</a:t>
            </a:r>
            <a:endParaRPr lang="en-MX" dirty="0">
              <a:solidFill>
                <a:schemeClr val="bg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6" name="Graphic 17">
            <a:extLst>
              <a:ext uri="{FF2B5EF4-FFF2-40B4-BE49-F238E27FC236}">
                <a16:creationId xmlns:a16="http://schemas.microsoft.com/office/drawing/2014/main" id="{ECDFD64F-107F-6792-F6C2-B07B796B7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8103" y="1469984"/>
            <a:ext cx="540135" cy="540135"/>
          </a:xfrm>
          <a:prstGeom prst="rect">
            <a:avLst/>
          </a:prstGeom>
        </p:spPr>
      </p:pic>
      <p:pic>
        <p:nvPicPr>
          <p:cNvPr id="7" name="Graphic 18">
            <a:extLst>
              <a:ext uri="{FF2B5EF4-FFF2-40B4-BE49-F238E27FC236}">
                <a16:creationId xmlns:a16="http://schemas.microsoft.com/office/drawing/2014/main" id="{2965D424-EA70-93FF-50AF-F35E38824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470" y="2700864"/>
            <a:ext cx="540135" cy="540135"/>
          </a:xfrm>
          <a:prstGeom prst="rect">
            <a:avLst/>
          </a:prstGeom>
        </p:spPr>
      </p:pic>
      <p:pic>
        <p:nvPicPr>
          <p:cNvPr id="8" name="Graphic 19">
            <a:extLst>
              <a:ext uri="{FF2B5EF4-FFF2-40B4-BE49-F238E27FC236}">
                <a16:creationId xmlns:a16="http://schemas.microsoft.com/office/drawing/2014/main" id="{740FD158-62FD-0B2F-4C4C-5D984F899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8103" y="3967455"/>
            <a:ext cx="540135" cy="540135"/>
          </a:xfrm>
          <a:prstGeom prst="rect">
            <a:avLst/>
          </a:prstGeom>
        </p:spPr>
      </p:pic>
      <p:pic>
        <p:nvPicPr>
          <p:cNvPr id="9" name="Graphic 20">
            <a:extLst>
              <a:ext uri="{FF2B5EF4-FFF2-40B4-BE49-F238E27FC236}">
                <a16:creationId xmlns:a16="http://schemas.microsoft.com/office/drawing/2014/main" id="{987ED0AA-A522-884B-AD42-CC4D0A4F6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469" y="5200994"/>
            <a:ext cx="540135" cy="5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4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BDB86-F690-EACF-B2F3-D55E8AE07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BA3E8CA-29F9-9D9D-016D-FDAE3E6969A7}"/>
              </a:ext>
            </a:extLst>
          </p:cNvPr>
          <p:cNvSpPr txBox="1"/>
          <p:nvPr/>
        </p:nvSpPr>
        <p:spPr>
          <a:xfrm>
            <a:off x="1344711" y="1386938"/>
            <a:ext cx="605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140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 reputación de una empresa</a:t>
            </a:r>
            <a:r>
              <a:rPr lang="es-EC" sz="1400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C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puede construirse o destruirse en cuestión de segundos.</a:t>
            </a:r>
            <a:endParaRPr lang="en-MX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F186D6DD-ECD2-0CC1-81D6-17FB4335C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Este es el título</a:t>
            </a:r>
          </a:p>
        </p:txBody>
      </p:sp>
      <p:sp>
        <p:nvSpPr>
          <p:cNvPr id="2" name="TextBox 16">
            <a:extLst>
              <a:ext uri="{FF2B5EF4-FFF2-40B4-BE49-F238E27FC236}">
                <a16:creationId xmlns:a16="http://schemas.microsoft.com/office/drawing/2014/main" id="{F2A57CF5-40F6-B0FD-E845-170DCD123B18}"/>
              </a:ext>
            </a:extLst>
          </p:cNvPr>
          <p:cNvSpPr txBox="1"/>
          <p:nvPr/>
        </p:nvSpPr>
        <p:spPr>
          <a:xfrm>
            <a:off x="1344711" y="2579129"/>
            <a:ext cx="6051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C" b="1" dirty="0">
                <a:solidFill>
                  <a:srgbClr val="BC4DE2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 vocero conlleva una gran responsabilidad:</a:t>
            </a:r>
          </a:p>
          <a:p>
            <a:pPr fontAlgn="base"/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representar a la organización, proteger su reputación y transmitir mensajes estratégicos</a:t>
            </a:r>
            <a:endParaRPr lang="en-MX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67F444A2-7162-2C14-E1BE-F680E7BAD681}"/>
              </a:ext>
            </a:extLst>
          </p:cNvPr>
          <p:cNvSpPr txBox="1"/>
          <p:nvPr/>
        </p:nvSpPr>
        <p:spPr>
          <a:xfrm>
            <a:off x="1344711" y="3875493"/>
            <a:ext cx="605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/>
            <a:r>
              <a:rPr lang="es-EC" sz="140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 reputación de una empresa</a:t>
            </a:r>
            <a:r>
              <a:rPr lang="es-EC" sz="1400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s-EC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puede construirse o destruirse en cuestión de segundos.</a:t>
            </a:r>
            <a:endParaRPr lang="en-MX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EEA7A1C0-B8AB-ADC9-E0C7-D2E328F9B031}"/>
              </a:ext>
            </a:extLst>
          </p:cNvPr>
          <p:cNvSpPr txBox="1"/>
          <p:nvPr/>
        </p:nvSpPr>
        <p:spPr>
          <a:xfrm>
            <a:off x="1344711" y="5068216"/>
            <a:ext cx="6051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C" b="1" dirty="0">
                <a:solidFill>
                  <a:srgbClr val="851DC3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 vocero conlleva una gran responsabilidad:</a:t>
            </a:r>
          </a:p>
          <a:p>
            <a:pPr fontAlgn="base"/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representar a la organización, proteger su reputación y transmitir mensajes estratégicos</a:t>
            </a:r>
            <a:endParaRPr lang="en-MX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Graphic 17">
            <a:extLst>
              <a:ext uri="{FF2B5EF4-FFF2-40B4-BE49-F238E27FC236}">
                <a16:creationId xmlns:a16="http://schemas.microsoft.com/office/drawing/2014/main" id="{C85074C3-0545-2CAD-F856-2A963A30A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8103" y="1469984"/>
            <a:ext cx="540135" cy="540135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4725C20B-A9CC-C0D2-51C3-CDBB8C6F1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1470" y="2700864"/>
            <a:ext cx="540135" cy="540135"/>
          </a:xfrm>
          <a:prstGeom prst="rect">
            <a:avLst/>
          </a:prstGeom>
        </p:spPr>
      </p:pic>
      <p:pic>
        <p:nvPicPr>
          <p:cNvPr id="7" name="Graphic 19">
            <a:extLst>
              <a:ext uri="{FF2B5EF4-FFF2-40B4-BE49-F238E27FC236}">
                <a16:creationId xmlns:a16="http://schemas.microsoft.com/office/drawing/2014/main" id="{BB3F3BC6-02DA-CE5D-F24D-21C8564D3A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8103" y="3967455"/>
            <a:ext cx="540135" cy="540135"/>
          </a:xfrm>
          <a:prstGeom prst="rect">
            <a:avLst/>
          </a:prstGeom>
        </p:spPr>
      </p:pic>
      <p:pic>
        <p:nvPicPr>
          <p:cNvPr id="8" name="Graphic 20">
            <a:extLst>
              <a:ext uri="{FF2B5EF4-FFF2-40B4-BE49-F238E27FC236}">
                <a16:creationId xmlns:a16="http://schemas.microsoft.com/office/drawing/2014/main" id="{4581EBDC-0A38-1C7B-057C-F02D0EAC61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1469" y="5200994"/>
            <a:ext cx="540135" cy="5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4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88E15-CA14-4B71-6055-E868C7D1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6FACD9E4-2DF9-9987-784E-A4225E452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Este es el título</a:t>
            </a:r>
          </a:p>
        </p:txBody>
      </p:sp>
      <p:pic>
        <p:nvPicPr>
          <p:cNvPr id="13" name="Graphic 17">
            <a:extLst>
              <a:ext uri="{FF2B5EF4-FFF2-40B4-BE49-F238E27FC236}">
                <a16:creationId xmlns:a16="http://schemas.microsoft.com/office/drawing/2014/main" id="{3215B4C1-533E-AEF0-9C0A-C7161AEA9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54" y="1354235"/>
            <a:ext cx="264170" cy="26417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92C73FAD-40A2-956B-1255-04101679AB27}"/>
              </a:ext>
            </a:extLst>
          </p:cNvPr>
          <p:cNvSpPr txBox="1"/>
          <p:nvPr/>
        </p:nvSpPr>
        <p:spPr>
          <a:xfrm>
            <a:off x="910422" y="1329461"/>
            <a:ext cx="310780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buClr>
                <a:srgbClr val="BC4DE2"/>
              </a:buClr>
            </a:pPr>
            <a:r>
              <a:rPr lang="es-EC" sz="1500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Evitar preguntas difíciles:</a:t>
            </a:r>
            <a:r>
              <a:rPr lang="es-EC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Enfréntelas con honestidad y sin evasivas.</a:t>
            </a:r>
            <a:r>
              <a:rPr lang="en-US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4C14CCA-D546-C4C2-2BB9-66D668E7A8D6}"/>
              </a:ext>
            </a:extLst>
          </p:cNvPr>
          <p:cNvSpPr txBox="1"/>
          <p:nvPr/>
        </p:nvSpPr>
        <p:spPr>
          <a:xfrm>
            <a:off x="910422" y="2600559"/>
            <a:ext cx="310780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5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Hablar demasiado:</a:t>
            </a:r>
            <a:r>
              <a:rPr lang="es-EC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Evite extenderse demasiado en sus respuestas.</a:t>
            </a:r>
            <a:r>
              <a:rPr lang="en-US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059FEFE-DF05-FCB2-E83F-E8A6BB7C8853}"/>
              </a:ext>
            </a:extLst>
          </p:cNvPr>
          <p:cNvSpPr txBox="1"/>
          <p:nvPr/>
        </p:nvSpPr>
        <p:spPr>
          <a:xfrm>
            <a:off x="910422" y="3839380"/>
            <a:ext cx="310780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500" b="1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Mentir o especular:</a:t>
            </a:r>
            <a:r>
              <a:rPr lang="es-EC" sz="15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Mantenga las respuestas basadas en hechos y datos verificables.</a:t>
            </a:r>
            <a:r>
              <a:rPr lang="en-US" sz="15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60B8581-28B4-9BD3-9F52-877B453F2B4C}"/>
              </a:ext>
            </a:extLst>
          </p:cNvPr>
          <p:cNvSpPr txBox="1"/>
          <p:nvPr/>
        </p:nvSpPr>
        <p:spPr>
          <a:xfrm>
            <a:off x="910422" y="5089776"/>
            <a:ext cx="295178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500" b="1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Usar jerga técnica:</a:t>
            </a:r>
            <a:r>
              <a:rPr lang="es-EC" sz="15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Asegúrese de que su audiencia comprenda lo que está diciendo.</a:t>
            </a:r>
            <a:r>
              <a:rPr lang="en-US" sz="15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3283BE2-F8B8-6370-19B7-952A89C29549}"/>
              </a:ext>
            </a:extLst>
          </p:cNvPr>
          <p:cNvSpPr txBox="1"/>
          <p:nvPr/>
        </p:nvSpPr>
        <p:spPr>
          <a:xfrm>
            <a:off x="8599989" y="1326889"/>
            <a:ext cx="321201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500" b="1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Dar información confidencial:</a:t>
            </a:r>
          </a:p>
          <a:p>
            <a:pPr fontAlgn="base">
              <a:buClr>
                <a:srgbClr val="BC4DE2"/>
              </a:buClr>
            </a:pPr>
            <a:r>
              <a:rPr lang="es-EC" sz="15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comparta información que no esté autorizada.</a:t>
            </a:r>
            <a:endParaRPr lang="en-US" sz="1500" dirty="0">
              <a:solidFill>
                <a:schemeClr val="bg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C3F839-3B09-9D3E-3E6C-AAAD95B2C5D1}"/>
              </a:ext>
            </a:extLst>
          </p:cNvPr>
          <p:cNvSpPr txBox="1"/>
          <p:nvPr/>
        </p:nvSpPr>
        <p:spPr>
          <a:xfrm>
            <a:off x="8611564" y="2563308"/>
            <a:ext cx="310780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500" b="1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Interrumpir:</a:t>
            </a:r>
            <a:r>
              <a:rPr lang="es-EC" sz="15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Deje que el periodista termine de preguntar antes de responder.</a:t>
            </a:r>
            <a:r>
              <a:rPr lang="en-US" sz="15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2D8A1BC-2620-C162-E32C-68398F1E09A8}"/>
              </a:ext>
            </a:extLst>
          </p:cNvPr>
          <p:cNvSpPr txBox="1"/>
          <p:nvPr/>
        </p:nvSpPr>
        <p:spPr>
          <a:xfrm>
            <a:off x="8628807" y="3850955"/>
            <a:ext cx="310780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5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Ignorar al entrevistador:</a:t>
            </a:r>
          </a:p>
          <a:p>
            <a:pPr fontAlgn="base">
              <a:buClr>
                <a:srgbClr val="BC4DE2"/>
              </a:buClr>
            </a:pPr>
            <a:r>
              <a:rPr lang="es-EC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Mantenga el contacto visual y muestre interés.</a:t>
            </a:r>
            <a:r>
              <a:rPr lang="en-US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9556A4B-0A9D-30E2-C19D-71900ABF3135}"/>
              </a:ext>
            </a:extLst>
          </p:cNvPr>
          <p:cNvSpPr txBox="1"/>
          <p:nvPr/>
        </p:nvSpPr>
        <p:spPr>
          <a:xfrm>
            <a:off x="8617232" y="5081154"/>
            <a:ext cx="310780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5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Mencionar a la competencia: </a:t>
            </a:r>
            <a:r>
              <a:rPr lang="es-EC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Enfóquese en los mensajes de su empresa.</a:t>
            </a:r>
            <a:r>
              <a:rPr lang="en-US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pic>
        <p:nvPicPr>
          <p:cNvPr id="26" name="Graphic 17">
            <a:extLst>
              <a:ext uri="{FF2B5EF4-FFF2-40B4-BE49-F238E27FC236}">
                <a16:creationId xmlns:a16="http://schemas.microsoft.com/office/drawing/2014/main" id="{16B79DB0-325E-242D-D5F8-B1A9EF877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54" y="2639026"/>
            <a:ext cx="264170" cy="264170"/>
          </a:xfrm>
          <a:prstGeom prst="rect">
            <a:avLst/>
          </a:prstGeom>
        </p:spPr>
      </p:pic>
      <p:pic>
        <p:nvPicPr>
          <p:cNvPr id="27" name="Graphic 17">
            <a:extLst>
              <a:ext uri="{FF2B5EF4-FFF2-40B4-BE49-F238E27FC236}">
                <a16:creationId xmlns:a16="http://schemas.microsoft.com/office/drawing/2014/main" id="{F5CAD528-DDE5-B457-7F15-F44D6770E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54" y="3877520"/>
            <a:ext cx="264170" cy="264170"/>
          </a:xfrm>
          <a:prstGeom prst="rect">
            <a:avLst/>
          </a:prstGeom>
        </p:spPr>
      </p:pic>
      <p:pic>
        <p:nvPicPr>
          <p:cNvPr id="28" name="Graphic 17">
            <a:extLst>
              <a:ext uri="{FF2B5EF4-FFF2-40B4-BE49-F238E27FC236}">
                <a16:creationId xmlns:a16="http://schemas.microsoft.com/office/drawing/2014/main" id="{240850ED-FA68-9A88-37CC-2B4F4C82D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54" y="5104430"/>
            <a:ext cx="264170" cy="264170"/>
          </a:xfrm>
          <a:prstGeom prst="rect">
            <a:avLst/>
          </a:prstGeom>
        </p:spPr>
      </p:pic>
      <p:pic>
        <p:nvPicPr>
          <p:cNvPr id="29" name="Graphic 17">
            <a:extLst>
              <a:ext uri="{FF2B5EF4-FFF2-40B4-BE49-F238E27FC236}">
                <a16:creationId xmlns:a16="http://schemas.microsoft.com/office/drawing/2014/main" id="{36E099E7-DF9C-9AB5-6B72-4692D8447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35819" y="1354235"/>
            <a:ext cx="264170" cy="264170"/>
          </a:xfrm>
          <a:prstGeom prst="rect">
            <a:avLst/>
          </a:prstGeom>
        </p:spPr>
      </p:pic>
      <p:pic>
        <p:nvPicPr>
          <p:cNvPr id="30" name="Graphic 17">
            <a:extLst>
              <a:ext uri="{FF2B5EF4-FFF2-40B4-BE49-F238E27FC236}">
                <a16:creationId xmlns:a16="http://schemas.microsoft.com/office/drawing/2014/main" id="{1DA9FBDC-3E45-5F8B-A858-0E95FA62E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35819" y="2615876"/>
            <a:ext cx="264170" cy="264170"/>
          </a:xfrm>
          <a:prstGeom prst="rect">
            <a:avLst/>
          </a:prstGeom>
        </p:spPr>
      </p:pic>
      <p:pic>
        <p:nvPicPr>
          <p:cNvPr id="31" name="Graphic 17">
            <a:extLst>
              <a:ext uri="{FF2B5EF4-FFF2-40B4-BE49-F238E27FC236}">
                <a16:creationId xmlns:a16="http://schemas.microsoft.com/office/drawing/2014/main" id="{C6CD10B7-34EF-45DC-1330-A3E6F0230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35819" y="3877520"/>
            <a:ext cx="264170" cy="264170"/>
          </a:xfrm>
          <a:prstGeom prst="rect">
            <a:avLst/>
          </a:prstGeom>
        </p:spPr>
      </p:pic>
      <p:pic>
        <p:nvPicPr>
          <p:cNvPr id="32" name="Graphic 17">
            <a:extLst>
              <a:ext uri="{FF2B5EF4-FFF2-40B4-BE49-F238E27FC236}">
                <a16:creationId xmlns:a16="http://schemas.microsoft.com/office/drawing/2014/main" id="{7EAA68A4-3BCB-8ACC-6E73-F948C270E6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35819" y="5104430"/>
            <a:ext cx="264170" cy="26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62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855F-D4EC-0BA0-0C87-09F36A0D7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84C800A8-18E4-4A2A-AD19-BF0BD7BD9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E9376DB-8BD4-FD55-B449-B5A336175DBA}"/>
              </a:ext>
            </a:extLst>
          </p:cNvPr>
          <p:cNvSpPr txBox="1"/>
          <p:nvPr/>
        </p:nvSpPr>
        <p:spPr>
          <a:xfrm>
            <a:off x="1280815" y="1341036"/>
            <a:ext cx="28860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buClr>
                <a:srgbClr val="BC4DE2"/>
              </a:buClr>
            </a:pPr>
            <a:r>
              <a:rPr lang="es-EC" sz="1400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Evitar preguntas difíciles:</a:t>
            </a:r>
            <a:r>
              <a:rPr lang="es-EC" sz="14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Enfréntelas con honestidad y sin evasivas.</a:t>
            </a:r>
            <a:r>
              <a:rPr lang="en-US" sz="14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CA90D70-EBF0-E540-18E4-95FCBD6C3052}"/>
              </a:ext>
            </a:extLst>
          </p:cNvPr>
          <p:cNvSpPr txBox="1"/>
          <p:nvPr/>
        </p:nvSpPr>
        <p:spPr>
          <a:xfrm>
            <a:off x="1280815" y="2612134"/>
            <a:ext cx="28860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4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Hablar demasiado:</a:t>
            </a:r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Evite extenderse demasiado en sus respuestas.</a:t>
            </a:r>
            <a:r>
              <a:rPr lang="en-US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E665FAB-8D8B-6E62-41EC-BAC67795C088}"/>
              </a:ext>
            </a:extLst>
          </p:cNvPr>
          <p:cNvSpPr txBox="1"/>
          <p:nvPr/>
        </p:nvSpPr>
        <p:spPr>
          <a:xfrm>
            <a:off x="1280815" y="3850955"/>
            <a:ext cx="28860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4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Mentir o especular:</a:t>
            </a:r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Mantenga las respuestas basadas en hechos y datos verificables.</a:t>
            </a:r>
            <a:r>
              <a:rPr lang="en-US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11F5694-A1F3-64C2-BDD5-FF7F08339481}"/>
              </a:ext>
            </a:extLst>
          </p:cNvPr>
          <p:cNvSpPr txBox="1"/>
          <p:nvPr/>
        </p:nvSpPr>
        <p:spPr>
          <a:xfrm>
            <a:off x="1280814" y="5101351"/>
            <a:ext cx="27411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4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Usar jerga técnica:</a:t>
            </a:r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Asegúrese de que su audiencia comprenda lo que está diciendo.</a:t>
            </a:r>
            <a:r>
              <a:rPr lang="en-US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13E3DAB-D3C5-51FC-33CB-390E6FF47D8C}"/>
              </a:ext>
            </a:extLst>
          </p:cNvPr>
          <p:cNvSpPr txBox="1"/>
          <p:nvPr/>
        </p:nvSpPr>
        <p:spPr>
          <a:xfrm>
            <a:off x="9009051" y="1350039"/>
            <a:ext cx="27334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4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Dar información confidencial:</a:t>
            </a:r>
          </a:p>
          <a:p>
            <a:pPr fontAlgn="base">
              <a:buClr>
                <a:srgbClr val="BC4DE2"/>
              </a:buClr>
            </a:pPr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comparta información que no esté autorizada.</a:t>
            </a:r>
            <a:endParaRPr lang="en-US" sz="1400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D92891-26F1-2F5D-E655-EEC25506D067}"/>
              </a:ext>
            </a:extLst>
          </p:cNvPr>
          <p:cNvSpPr txBox="1"/>
          <p:nvPr/>
        </p:nvSpPr>
        <p:spPr>
          <a:xfrm>
            <a:off x="9016677" y="2563308"/>
            <a:ext cx="26448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4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Interrumpir:</a:t>
            </a:r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Deje que el periodista termine de preguntar antes de responder.</a:t>
            </a:r>
            <a:r>
              <a:rPr lang="en-US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877B8CC-22EA-2FCA-04DF-653E9C4B598A}"/>
              </a:ext>
            </a:extLst>
          </p:cNvPr>
          <p:cNvSpPr txBox="1"/>
          <p:nvPr/>
        </p:nvSpPr>
        <p:spPr>
          <a:xfrm>
            <a:off x="9033920" y="3850955"/>
            <a:ext cx="26448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4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Ignorar al entrevistador:</a:t>
            </a:r>
          </a:p>
          <a:p>
            <a:pPr fontAlgn="base">
              <a:buClr>
                <a:srgbClr val="BC4DE2"/>
              </a:buClr>
            </a:pPr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Mantenga el contacto visual y muestre interés.</a:t>
            </a:r>
            <a:r>
              <a:rPr lang="en-US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1C3A16F-4F45-BA6C-ED54-378F6E29E1D1}"/>
              </a:ext>
            </a:extLst>
          </p:cNvPr>
          <p:cNvSpPr txBox="1"/>
          <p:nvPr/>
        </p:nvSpPr>
        <p:spPr>
          <a:xfrm>
            <a:off x="9022345" y="5081154"/>
            <a:ext cx="26448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Clr>
                <a:srgbClr val="BC4DE2"/>
              </a:buClr>
            </a:pPr>
            <a:r>
              <a:rPr lang="es-EC" sz="1400" b="1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Mencionar a la competencia: </a:t>
            </a:r>
            <a:r>
              <a:rPr lang="es-EC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Enfóquese en los mensajes de su empresa.</a:t>
            </a:r>
            <a:r>
              <a:rPr lang="en-US" sz="14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09BFF41-2792-7B96-9B53-DA386AB4E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496" y="1422518"/>
            <a:ext cx="570421" cy="570421"/>
          </a:xfrm>
          <a:prstGeom prst="rect">
            <a:avLst/>
          </a:prstGeom>
        </p:spPr>
      </p:pic>
      <p:pic>
        <p:nvPicPr>
          <p:cNvPr id="9" name="Graphic 13">
            <a:extLst>
              <a:ext uri="{FF2B5EF4-FFF2-40B4-BE49-F238E27FC236}">
                <a16:creationId xmlns:a16="http://schemas.microsoft.com/office/drawing/2014/main" id="{FA7664BC-0EC1-A694-D107-B09520DCC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968" y="2707370"/>
            <a:ext cx="552133" cy="552133"/>
          </a:xfrm>
          <a:prstGeom prst="rect">
            <a:avLst/>
          </a:prstGeom>
        </p:spPr>
      </p:pic>
      <p:pic>
        <p:nvPicPr>
          <p:cNvPr id="10" name="Graphic 15">
            <a:extLst>
              <a:ext uri="{FF2B5EF4-FFF2-40B4-BE49-F238E27FC236}">
                <a16:creationId xmlns:a16="http://schemas.microsoft.com/office/drawing/2014/main" id="{96E500C8-EA48-B89C-8D53-AEA0C9FC06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8601" y="3970247"/>
            <a:ext cx="499945" cy="499945"/>
          </a:xfrm>
          <a:prstGeom prst="rect">
            <a:avLst/>
          </a:prstGeom>
        </p:spPr>
      </p:pic>
      <p:pic>
        <p:nvPicPr>
          <p:cNvPr id="12" name="Graphic 20">
            <a:extLst>
              <a:ext uri="{FF2B5EF4-FFF2-40B4-BE49-F238E27FC236}">
                <a16:creationId xmlns:a16="http://schemas.microsoft.com/office/drawing/2014/main" id="{99212FDD-52D9-95B8-BFFD-C8508C8A8D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85790" y="3894279"/>
            <a:ext cx="584774" cy="584774"/>
          </a:xfrm>
          <a:prstGeom prst="rect">
            <a:avLst/>
          </a:prstGeom>
        </p:spPr>
      </p:pic>
      <p:pic>
        <p:nvPicPr>
          <p:cNvPr id="14" name="Graphic 22">
            <a:extLst>
              <a:ext uri="{FF2B5EF4-FFF2-40B4-BE49-F238E27FC236}">
                <a16:creationId xmlns:a16="http://schemas.microsoft.com/office/drawing/2014/main" id="{DE452673-3F02-FDE6-F2ED-8C71B628B5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60556" y="2678896"/>
            <a:ext cx="552133" cy="552133"/>
          </a:xfrm>
          <a:prstGeom prst="rect">
            <a:avLst/>
          </a:prstGeom>
        </p:spPr>
      </p:pic>
      <p:pic>
        <p:nvPicPr>
          <p:cNvPr id="15" name="Graphic 24">
            <a:extLst>
              <a:ext uri="{FF2B5EF4-FFF2-40B4-BE49-F238E27FC236}">
                <a16:creationId xmlns:a16="http://schemas.microsoft.com/office/drawing/2014/main" id="{F10C8E70-A130-D611-3971-5E9AF10FAF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8014" y="5116436"/>
            <a:ext cx="691116" cy="691116"/>
          </a:xfrm>
          <a:prstGeom prst="rect">
            <a:avLst/>
          </a:prstGeom>
        </p:spPr>
      </p:pic>
      <p:pic>
        <p:nvPicPr>
          <p:cNvPr id="16" name="Graphic 24">
            <a:extLst>
              <a:ext uri="{FF2B5EF4-FFF2-40B4-BE49-F238E27FC236}">
                <a16:creationId xmlns:a16="http://schemas.microsoft.com/office/drawing/2014/main" id="{E415DB51-468F-1223-B704-60973B66C9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91023" y="1397587"/>
            <a:ext cx="691116" cy="691116"/>
          </a:xfrm>
          <a:prstGeom prst="rect">
            <a:avLst/>
          </a:prstGeom>
        </p:spPr>
      </p:pic>
      <p:pic>
        <p:nvPicPr>
          <p:cNvPr id="21" name="Graphic 13">
            <a:extLst>
              <a:ext uri="{FF2B5EF4-FFF2-40B4-BE49-F238E27FC236}">
                <a16:creationId xmlns:a16="http://schemas.microsoft.com/office/drawing/2014/main" id="{E7E98B08-B080-F52E-5851-663753C7F3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60514" y="5217766"/>
            <a:ext cx="552133" cy="55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19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E0F18-FE69-C44D-7D11-D61806494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X" dirty="0"/>
          </a:p>
        </p:txBody>
      </p:sp>
    </p:spTree>
    <p:extLst>
      <p:ext uri="{BB962C8B-B14F-4D97-AF65-F5344CB8AC3E}">
        <p14:creationId xmlns:p14="http://schemas.microsoft.com/office/powerpoint/2010/main" val="2844170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13">
            <a:extLst>
              <a:ext uri="{FF2B5EF4-FFF2-40B4-BE49-F238E27FC236}">
                <a16:creationId xmlns:a16="http://schemas.microsoft.com/office/drawing/2014/main" id="{477891CC-254C-5C02-0E51-A0C6E3928165}"/>
              </a:ext>
            </a:extLst>
          </p:cNvPr>
          <p:cNvSpPr/>
          <p:nvPr/>
        </p:nvSpPr>
        <p:spPr>
          <a:xfrm>
            <a:off x="715503" y="1881870"/>
            <a:ext cx="2747017" cy="2747017"/>
          </a:xfrm>
          <a:prstGeom prst="ellipse">
            <a:avLst/>
          </a:prstGeom>
          <a:solidFill>
            <a:srgbClr val="851D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Prepararse bien:</a:t>
            </a:r>
            <a:r>
              <a:rPr lang="es-EC" sz="14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Conozca los temas que</a:t>
            </a:r>
          </a:p>
          <a:p>
            <a:pPr algn="ctr" rtl="0" fontAlgn="base">
              <a:lnSpc>
                <a:spcPts val="1725"/>
              </a:lnSpc>
            </a:pPr>
            <a:r>
              <a:rPr lang="es-EC" sz="14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 van a tratar y anticípese a posibles preguntas difíciles.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1" name="Oval 14">
            <a:extLst>
              <a:ext uri="{FF2B5EF4-FFF2-40B4-BE49-F238E27FC236}">
                <a16:creationId xmlns:a16="http://schemas.microsoft.com/office/drawing/2014/main" id="{D6091482-2718-DE6B-CF38-49073663B7BC}"/>
              </a:ext>
            </a:extLst>
          </p:cNvPr>
          <p:cNvSpPr/>
          <p:nvPr/>
        </p:nvSpPr>
        <p:spPr>
          <a:xfrm>
            <a:off x="3146472" y="2826044"/>
            <a:ext cx="2910982" cy="2910982"/>
          </a:xfrm>
          <a:prstGeom prst="ellipse">
            <a:avLst/>
          </a:prstGeom>
          <a:solidFill>
            <a:srgbClr val="F6C4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chemeClr val="tx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Mantener la calma:</a:t>
            </a:r>
            <a:r>
              <a:rPr lang="es-EC" sz="1400" b="0" i="0" u="none" strike="noStrike" dirty="0">
                <a:solidFill>
                  <a:schemeClr val="tx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Hable de manera clara, pausada y con confianza.</a:t>
            </a:r>
            <a:r>
              <a:rPr lang="en-US" sz="1400" b="0" i="0" u="none" strike="noStrike" dirty="0">
                <a:solidFill>
                  <a:schemeClr val="tx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2" name="Oval 25">
            <a:extLst>
              <a:ext uri="{FF2B5EF4-FFF2-40B4-BE49-F238E27FC236}">
                <a16:creationId xmlns:a16="http://schemas.microsoft.com/office/drawing/2014/main" id="{604B14F5-AA40-7AE6-E441-99ADF8CAFEFC}"/>
              </a:ext>
            </a:extLst>
          </p:cNvPr>
          <p:cNvSpPr/>
          <p:nvPr/>
        </p:nvSpPr>
        <p:spPr>
          <a:xfrm>
            <a:off x="5359082" y="933748"/>
            <a:ext cx="3425414" cy="3347787"/>
          </a:xfrm>
          <a:prstGeom prst="ellipse">
            <a:avLst/>
          </a:prstGeom>
          <a:solidFill>
            <a:srgbClr val="CC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 directo y conciso:</a:t>
            </a:r>
            <a:r>
              <a:rPr lang="es-EC" sz="14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Evite divagar y responda con claridad y precisión.</a:t>
            </a:r>
            <a:r>
              <a:rPr lang="en-US" sz="14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3" name="Oval 26">
            <a:extLst>
              <a:ext uri="{FF2B5EF4-FFF2-40B4-BE49-F238E27FC236}">
                <a16:creationId xmlns:a16="http://schemas.microsoft.com/office/drawing/2014/main" id="{FEF7A513-5CD6-352A-5745-CB4E5AA5DC95}"/>
              </a:ext>
            </a:extLst>
          </p:cNvPr>
          <p:cNvSpPr/>
          <p:nvPr/>
        </p:nvSpPr>
        <p:spPr>
          <a:xfrm>
            <a:off x="8311275" y="2227609"/>
            <a:ext cx="3102107" cy="3102107"/>
          </a:xfrm>
          <a:prstGeom prst="ellipse">
            <a:avLst/>
          </a:prstGeom>
          <a:solidFill>
            <a:srgbClr val="E48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b="1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Repetir los mensajes claves:</a:t>
            </a:r>
            <a:endParaRPr lang="es-EC" sz="1400" dirty="0">
              <a:solidFill>
                <a:srgbClr val="000000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s-EC" sz="14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lo largo de la entrevista, destaque los puntos importantes que desea comunicar.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A30B7AD2-2A56-0633-B801-0AD1C55C0E6E}"/>
              </a:ext>
            </a:extLst>
          </p:cNvPr>
          <p:cNvSpPr txBox="1"/>
          <p:nvPr/>
        </p:nvSpPr>
        <p:spPr>
          <a:xfrm>
            <a:off x="715503" y="785778"/>
            <a:ext cx="8158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sz="3200" b="1" dirty="0">
                <a:solidFill>
                  <a:schemeClr val="bg1"/>
                </a:solidFill>
                <a:latin typeface="+mj-lt" panose="020B0502020202020204" pitchFamily="34" charset="0"/>
              </a:rPr>
              <a:t>¿Qué hacer?</a:t>
            </a:r>
          </a:p>
        </p:txBody>
      </p:sp>
    </p:spTree>
    <p:extLst>
      <p:ext uri="{BB962C8B-B14F-4D97-AF65-F5344CB8AC3E}">
        <p14:creationId xmlns:p14="http://schemas.microsoft.com/office/powerpoint/2010/main" val="406558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353AF-5B1F-CDE1-F406-7978BE8CE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E29A60-13A5-1239-B99E-FC8E221A9FE4}"/>
              </a:ext>
            </a:extLst>
          </p:cNvPr>
          <p:cNvSpPr txBox="1"/>
          <p:nvPr/>
        </p:nvSpPr>
        <p:spPr>
          <a:xfrm>
            <a:off x="715503" y="785778"/>
            <a:ext cx="8158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sz="3200" b="1" dirty="0">
                <a:solidFill>
                  <a:schemeClr val="bg1"/>
                </a:solidFill>
                <a:latin typeface="+mj-lt" panose="020B0502020202020204" pitchFamily="34" charset="0"/>
              </a:rPr>
              <a:t>¿Qué hacer?</a:t>
            </a:r>
          </a:p>
        </p:txBody>
      </p:sp>
      <p:sp>
        <p:nvSpPr>
          <p:cNvPr id="3" name="Oval 17">
            <a:extLst>
              <a:ext uri="{FF2B5EF4-FFF2-40B4-BE49-F238E27FC236}">
                <a16:creationId xmlns:a16="http://schemas.microsoft.com/office/drawing/2014/main" id="{8A8ABDD9-441D-5A3B-F9A0-BFF7FE6E452C}"/>
              </a:ext>
            </a:extLst>
          </p:cNvPr>
          <p:cNvSpPr/>
          <p:nvPr/>
        </p:nvSpPr>
        <p:spPr>
          <a:xfrm>
            <a:off x="702461" y="2084732"/>
            <a:ext cx="3128003" cy="3128003"/>
          </a:xfrm>
          <a:prstGeom prst="ellipse">
            <a:avLst/>
          </a:prstGeom>
          <a:solidFill>
            <a:srgbClr val="D5E8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Usar ejemplos concretos:</a:t>
            </a:r>
            <a:endParaRPr lang="es-EC" sz="1400" dirty="0">
              <a:solidFill>
                <a:srgbClr val="1C1259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rtl="0" fontAlgn="base">
              <a:lnSpc>
                <a:spcPts val="1725"/>
              </a:lnSpc>
            </a:pPr>
            <a:r>
              <a:rPr lang="es-EC" sz="14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 reforzar su mensaje, use ejemplos o historias relevantes.</a:t>
            </a:r>
            <a:r>
              <a:rPr lang="en-US" sz="14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5" name="Oval 18">
            <a:extLst>
              <a:ext uri="{FF2B5EF4-FFF2-40B4-BE49-F238E27FC236}">
                <a16:creationId xmlns:a16="http://schemas.microsoft.com/office/drawing/2014/main" id="{A74B11C9-602D-52C5-8EDD-C40DD9AF93E7}"/>
              </a:ext>
            </a:extLst>
          </p:cNvPr>
          <p:cNvSpPr/>
          <p:nvPr/>
        </p:nvSpPr>
        <p:spPr>
          <a:xfrm>
            <a:off x="3350010" y="1436919"/>
            <a:ext cx="3116566" cy="3116566"/>
          </a:xfrm>
          <a:prstGeom prst="ellipse">
            <a:avLst/>
          </a:prstGeom>
          <a:solidFill>
            <a:srgbClr val="BC4D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Tomar la iniciativa: </a:t>
            </a:r>
            <a:r>
              <a:rPr lang="es-EC" sz="14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Busque oportunidades para desarrollar el tema. Contextualice, explique y enfatice los mensajes previamente definidos.</a:t>
            </a:r>
            <a:r>
              <a:rPr lang="en-US" sz="14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6" name="Oval 19">
            <a:extLst>
              <a:ext uri="{FF2B5EF4-FFF2-40B4-BE49-F238E27FC236}">
                <a16:creationId xmlns:a16="http://schemas.microsoft.com/office/drawing/2014/main" id="{68EAD810-C53D-ABCA-40CB-A3F67DBB7CA4}"/>
              </a:ext>
            </a:extLst>
          </p:cNvPr>
          <p:cNvSpPr/>
          <p:nvPr/>
        </p:nvSpPr>
        <p:spPr>
          <a:xfrm>
            <a:off x="5865925" y="2861300"/>
            <a:ext cx="2966942" cy="2966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chemeClr val="tx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Escuchar con atención:</a:t>
            </a:r>
            <a:r>
              <a:rPr lang="es-EC" sz="1400" b="0" i="0" u="none" strike="noStrike" dirty="0">
                <a:solidFill>
                  <a:schemeClr val="tx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Asegúrese de comprender la pregunta antes de responder.</a:t>
            </a:r>
            <a:r>
              <a:rPr lang="en-US" sz="1400" b="0" i="0" u="none" strike="noStrike" dirty="0">
                <a:solidFill>
                  <a:schemeClr val="tx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D1717EAB-D2FA-B83B-EF18-76C5A67FED39}"/>
              </a:ext>
            </a:extLst>
          </p:cNvPr>
          <p:cNvSpPr/>
          <p:nvPr/>
        </p:nvSpPr>
        <p:spPr>
          <a:xfrm>
            <a:off x="8386290" y="1668043"/>
            <a:ext cx="3116566" cy="3116566"/>
          </a:xfrm>
          <a:prstGeom prst="ellipse">
            <a:avLst/>
          </a:prstGeom>
          <a:solidFill>
            <a:srgbClr val="F6C4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Ser honesto y transparente:</a:t>
            </a:r>
            <a:endParaRPr lang="es-EC" sz="1400" dirty="0">
              <a:solidFill>
                <a:srgbClr val="1C1259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rtl="0" fontAlgn="base">
              <a:lnSpc>
                <a:spcPts val="1725"/>
              </a:lnSpc>
            </a:pPr>
            <a:r>
              <a:rPr lang="es-EC" sz="14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 no sabe la respuesta, diga que lo investigará y proporcionará la información más adelante.</a:t>
            </a:r>
            <a:r>
              <a:rPr lang="en-US" sz="14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657884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39A75-88EF-E26C-6D3C-A9669EBE7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6">
            <a:extLst>
              <a:ext uri="{FF2B5EF4-FFF2-40B4-BE49-F238E27FC236}">
                <a16:creationId xmlns:a16="http://schemas.microsoft.com/office/drawing/2014/main" id="{FBD2CDDD-C0E5-A784-DF4A-38C270F2174A}"/>
              </a:ext>
            </a:extLst>
          </p:cNvPr>
          <p:cNvSpPr/>
          <p:nvPr/>
        </p:nvSpPr>
        <p:spPr>
          <a:xfrm>
            <a:off x="795758" y="1805342"/>
            <a:ext cx="2596896" cy="2596896"/>
          </a:xfrm>
          <a:prstGeom prst="ellipse">
            <a:avLst/>
          </a:prstGeom>
          <a:solidFill>
            <a:srgbClr val="851D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Mantener una buena actitud:</a:t>
            </a:r>
            <a:r>
              <a:rPr lang="es-EC" sz="14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Transmita optimismo y profesionalismo en todo momento.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7D9C89-08AB-CC15-51F9-9E6A4D2F3A71}"/>
              </a:ext>
            </a:extLst>
          </p:cNvPr>
          <p:cNvSpPr txBox="1"/>
          <p:nvPr/>
        </p:nvSpPr>
        <p:spPr>
          <a:xfrm>
            <a:off x="715503" y="785778"/>
            <a:ext cx="8158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sz="3200" b="1" dirty="0">
                <a:latin typeface="+mj-lt" panose="020B0502020202020204" pitchFamily="34" charset="0"/>
              </a:rPr>
              <a:t>¿Qué hacer?</a:t>
            </a:r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56EF509F-D8AE-30DB-E97E-F8F4FD12991B}"/>
              </a:ext>
            </a:extLst>
          </p:cNvPr>
          <p:cNvSpPr/>
          <p:nvPr/>
        </p:nvSpPr>
        <p:spPr>
          <a:xfrm>
            <a:off x="2758772" y="2776437"/>
            <a:ext cx="3219067" cy="3219067"/>
          </a:xfrm>
          <a:prstGeom prst="ellipse">
            <a:avLst/>
          </a:prstGeom>
          <a:solidFill>
            <a:srgbClr val="CC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Corregir los errores del periodista </a:t>
            </a:r>
            <a:r>
              <a:rPr lang="es-EC" sz="14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 informaciones falsas de manera concreta pero discreta.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3" name="Oval 8">
            <a:extLst>
              <a:ext uri="{FF2B5EF4-FFF2-40B4-BE49-F238E27FC236}">
                <a16:creationId xmlns:a16="http://schemas.microsoft.com/office/drawing/2014/main" id="{4900C9A4-047A-B757-8258-3BDD06B3F28F}"/>
              </a:ext>
            </a:extLst>
          </p:cNvPr>
          <p:cNvSpPr/>
          <p:nvPr/>
        </p:nvSpPr>
        <p:spPr>
          <a:xfrm>
            <a:off x="5343957" y="1482468"/>
            <a:ext cx="3018275" cy="3018275"/>
          </a:xfrm>
          <a:prstGeom prst="ellipse">
            <a:avLst/>
          </a:prstGeom>
          <a:solidFill>
            <a:srgbClr val="D5E8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Transformar lo negativo en positivo: </a:t>
            </a:r>
            <a:r>
              <a:rPr lang="es-EC" sz="14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 le hacen preguntas negativas, responda en tono positivo.​</a:t>
            </a:r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1EE49E84-7DD3-FC1C-130B-DB32C0D37464}"/>
              </a:ext>
            </a:extLst>
          </p:cNvPr>
          <p:cNvSpPr/>
          <p:nvPr/>
        </p:nvSpPr>
        <p:spPr>
          <a:xfrm>
            <a:off x="8042446" y="1986439"/>
            <a:ext cx="3365371" cy="3365371"/>
          </a:xfrm>
          <a:prstGeom prst="ellipse">
            <a:avLst/>
          </a:prstGeom>
          <a:solidFill>
            <a:srgbClr val="1C12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lnSpc>
                <a:spcPts val="1725"/>
              </a:lnSpc>
            </a:pPr>
            <a:r>
              <a:rPr lang="es-EC" sz="1400" b="1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Usar un cierre potente: </a:t>
            </a:r>
            <a:r>
              <a:rPr lang="es-EC" sz="14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Termine su intervención con un mensaje contundente. Deje a su audiencia con una idea clara de lo que desea que recuerden.</a:t>
            </a:r>
            <a:r>
              <a:rPr lang="en-US" sz="14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143404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AF278-70F3-F7D8-47DB-A10ED7355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86F0A15-9BBA-44F2-67A0-2FC8CB73B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Los Mensaje básicos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3DCE49-DA30-5549-D5BE-D2AA53173CFC}"/>
              </a:ext>
            </a:extLst>
          </p:cNvPr>
          <p:cNvSpPr txBox="1"/>
          <p:nvPr/>
        </p:nvSpPr>
        <p:spPr>
          <a:xfrm>
            <a:off x="598419" y="1508323"/>
            <a:ext cx="317420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es-EC" sz="19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 </a:t>
            </a:r>
            <a:r>
              <a:rPr lang="es-EC" sz="1900" b="1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mensajes clave</a:t>
            </a:r>
            <a:r>
              <a:rPr lang="es-EC" sz="19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son</a:t>
            </a:r>
          </a:p>
          <a:p>
            <a:pPr algn="ctr" rtl="0" fontAlgn="base"/>
            <a:r>
              <a:rPr lang="es-EC" sz="19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corazón de la entrevista.</a:t>
            </a:r>
          </a:p>
          <a:p>
            <a:pPr algn="ctr" rtl="0" fontAlgn="base"/>
            <a:endParaRPr lang="es-EC" sz="1500" dirty="0">
              <a:solidFill>
                <a:schemeClr val="bg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rtl="0" fontAlgn="base"/>
            <a:r>
              <a:rPr lang="es-EC" sz="1700" b="0" i="1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Deben ser:</a:t>
            </a:r>
            <a:r>
              <a:rPr lang="en-US" sz="1700" b="0" i="1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120993D-E6B7-45F9-7BAC-5F9D527A6153}"/>
              </a:ext>
            </a:extLst>
          </p:cNvPr>
          <p:cNvSpPr/>
          <p:nvPr/>
        </p:nvSpPr>
        <p:spPr>
          <a:xfrm>
            <a:off x="779201" y="2983174"/>
            <a:ext cx="1242423" cy="501446"/>
          </a:xfrm>
          <a:prstGeom prst="roundRect">
            <a:avLst/>
          </a:prstGeom>
          <a:solidFill>
            <a:srgbClr val="876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X" sz="1400" b="1" dirty="0">
                <a:latin typeface="+mn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Claros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EA8178B-743D-5D1C-43F8-DDF1CEFD2490}"/>
              </a:ext>
            </a:extLst>
          </p:cNvPr>
          <p:cNvSpPr/>
          <p:nvPr/>
        </p:nvSpPr>
        <p:spPr>
          <a:xfrm>
            <a:off x="2137859" y="3215739"/>
            <a:ext cx="1539092" cy="501446"/>
          </a:xfrm>
          <a:prstGeom prst="roundRect">
            <a:avLst/>
          </a:prstGeom>
          <a:solidFill>
            <a:srgbClr val="851DC3">
              <a:alpha val="7383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X" sz="1400" b="1" dirty="0">
                <a:latin typeface="+mn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Breves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100C8C9-ED96-746E-FB56-D0CF241CA6FC}"/>
              </a:ext>
            </a:extLst>
          </p:cNvPr>
          <p:cNvSpPr/>
          <p:nvPr/>
        </p:nvSpPr>
        <p:spPr>
          <a:xfrm>
            <a:off x="693534" y="3809186"/>
            <a:ext cx="1854798" cy="501446"/>
          </a:xfrm>
          <a:prstGeom prst="roundRect">
            <a:avLst/>
          </a:prstGeom>
          <a:solidFill>
            <a:srgbClr val="F6C4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X" sz="1400" b="1" dirty="0">
                <a:solidFill>
                  <a:schemeClr val="tx1"/>
                </a:solidFill>
                <a:latin typeface="+mn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Relevantes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9AC6599-64AE-24E1-91DF-17B44A9A04BB}"/>
              </a:ext>
            </a:extLst>
          </p:cNvPr>
          <p:cNvSpPr/>
          <p:nvPr/>
        </p:nvSpPr>
        <p:spPr>
          <a:xfrm>
            <a:off x="1493965" y="4420674"/>
            <a:ext cx="2278663" cy="501446"/>
          </a:xfrm>
          <a:prstGeom prst="roundRect">
            <a:avLst/>
          </a:prstGeom>
          <a:solidFill>
            <a:srgbClr val="BC4D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X" sz="1400" b="1" dirty="0">
                <a:solidFill>
                  <a:schemeClr val="bg1"/>
                </a:solidFill>
                <a:latin typeface="+mn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Fáciles de recordar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2A09EFD-262D-FFC9-00E5-007DFC0C8673}"/>
              </a:ext>
            </a:extLst>
          </p:cNvPr>
          <p:cNvSpPr/>
          <p:nvPr/>
        </p:nvSpPr>
        <p:spPr>
          <a:xfrm>
            <a:off x="819081" y="5054976"/>
            <a:ext cx="2857870" cy="620234"/>
          </a:xfrm>
          <a:prstGeom prst="roundRect">
            <a:avLst/>
          </a:prstGeom>
          <a:solidFill>
            <a:srgbClr val="8FD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MX" sz="1400" b="1" dirty="0">
                <a:solidFill>
                  <a:schemeClr val="tx1"/>
                </a:solidFill>
                <a:latin typeface="+mn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Alineados a los valores</a:t>
            </a:r>
          </a:p>
          <a:p>
            <a:pPr algn="ctr">
              <a:lnSpc>
                <a:spcPts val="1500"/>
              </a:lnSpc>
            </a:pPr>
            <a:r>
              <a:rPr lang="en-MX" sz="1400" b="1" dirty="0">
                <a:solidFill>
                  <a:schemeClr val="tx1"/>
                </a:solidFill>
                <a:latin typeface="+mn-lt" panose="020B0502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de la empresa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689FB5-30C5-FA67-6F4E-EE7440196788}"/>
              </a:ext>
            </a:extLst>
          </p:cNvPr>
          <p:cNvSpPr txBox="1"/>
          <p:nvPr/>
        </p:nvSpPr>
        <p:spPr>
          <a:xfrm>
            <a:off x="4488031" y="1591899"/>
            <a:ext cx="316130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s-EC" sz="2200" b="1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Repita con intención</a:t>
            </a:r>
            <a:r>
              <a:rPr lang="es-EC" sz="22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</a:t>
            </a:r>
            <a:r>
              <a:rPr lang="es-EC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 mensaje clave debe decirse varias veces durante la entrevista, más allá del contenido o la intención de las preguntas. </a:t>
            </a:r>
            <a:r>
              <a:rPr lang="en-US" sz="15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A96E50-79E3-E7D5-B27F-4F3367D67075}"/>
              </a:ext>
            </a:extLst>
          </p:cNvPr>
          <p:cNvSpPr txBox="1"/>
          <p:nvPr/>
        </p:nvSpPr>
        <p:spPr>
          <a:xfrm>
            <a:off x="5376643" y="3672426"/>
            <a:ext cx="22786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s-EC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Recuerde que</a:t>
            </a:r>
          </a:p>
          <a:p>
            <a:pPr algn="l" rtl="0" fontAlgn="base"/>
            <a:r>
              <a:rPr lang="es-EC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 entrevista no</a:t>
            </a:r>
          </a:p>
          <a:p>
            <a:pPr algn="l" rtl="0" fontAlgn="base"/>
            <a:r>
              <a:rPr lang="es-EC" b="1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 un examen profesional.</a:t>
            </a:r>
          </a:p>
          <a:p>
            <a:pPr algn="l" rtl="0" fontAlgn="base"/>
            <a:r>
              <a:rPr lang="es-EC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Los entrevistados no acuden a los medios para responder dudas. Cada entrevista es una oportunidad para transmitir los mensajes básicos a las audiencias.</a:t>
            </a:r>
            <a:r>
              <a:rPr lang="en-US" sz="1500" b="0" i="0" u="none" strike="noStrike" dirty="0"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pic>
        <p:nvPicPr>
          <p:cNvPr id="6" name="Graphic 13">
            <a:extLst>
              <a:ext uri="{FF2B5EF4-FFF2-40B4-BE49-F238E27FC236}">
                <a16:creationId xmlns:a16="http://schemas.microsoft.com/office/drawing/2014/main" id="{C437113E-4093-1A9C-B6D8-7D7E9E99C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36564" y="3745194"/>
            <a:ext cx="754264" cy="7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82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FABF8B0-30BB-A5AE-8C49-84A2C5BE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Uso de conectores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0BDC6B-7FF2-EA3A-3FD0-1040AE5641B2}"/>
              </a:ext>
            </a:extLst>
          </p:cNvPr>
          <p:cNvSpPr txBox="1"/>
          <p:nvPr/>
        </p:nvSpPr>
        <p:spPr>
          <a:xfrm>
            <a:off x="4564147" y="1579154"/>
            <a:ext cx="29368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es-EC" sz="2400" b="1" i="0" u="none" strike="noStrike" dirty="0">
                <a:solidFill>
                  <a:schemeClr val="bg1"/>
                </a:solidFill>
                <a:effectLst/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Transiciones</a:t>
            </a:r>
          </a:p>
          <a:p>
            <a:pPr algn="ctr" rtl="0" fontAlgn="base"/>
            <a:endParaRPr lang="es-EC" sz="1600" b="1" i="0" u="none" strike="noStrike" dirty="0">
              <a:solidFill>
                <a:schemeClr val="bg1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rtl="0" fontAlgn="base"/>
            <a:endParaRPr lang="es-EC" sz="1600" dirty="0">
              <a:solidFill>
                <a:schemeClr val="bg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rtl="0" fontAlgn="base"/>
            <a:r>
              <a:rPr lang="es-EC" sz="16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Ayudan a retomar el control de la conversación.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E71814-8918-462C-22FF-9878CC0D090B}"/>
              </a:ext>
            </a:extLst>
          </p:cNvPr>
          <p:cNvSpPr txBox="1"/>
          <p:nvPr/>
        </p:nvSpPr>
        <p:spPr>
          <a:xfrm>
            <a:off x="4675451" y="4015208"/>
            <a:ext cx="28062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US" sz="1600" b="1" u="none" strike="noStrike" dirty="0" err="1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Ej</a:t>
            </a:r>
            <a:r>
              <a:rPr lang="en-US" sz="1600" b="1" dirty="0" err="1">
                <a:solidFill>
                  <a:srgbClr val="000000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emplo</a:t>
            </a:r>
            <a:r>
              <a:rPr lang="en-US" sz="1600" b="1" dirty="0">
                <a:solidFill>
                  <a:srgbClr val="000000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</a:p>
          <a:p>
            <a:pPr algn="l" rtl="0" fontAlgn="base"/>
            <a:endParaRPr lang="en-US" sz="1600" b="0" i="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r>
              <a:rPr lang="es-EC" sz="1600" i="1" u="none" strike="noStrike" dirty="0">
                <a:solidFill>
                  <a:srgbClr val="000000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“Por otro lado, debemos recordar que...”</a:t>
            </a:r>
            <a:r>
              <a:rPr lang="en-US" sz="1600" i="1" u="none" strike="noStrike" dirty="0">
                <a:solidFill>
                  <a:srgbClr val="000000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​​</a:t>
            </a:r>
          </a:p>
          <a:p>
            <a:pPr algn="l" rtl="0" fontAlgn="base"/>
            <a:endParaRPr lang="en-US" sz="1600" i="1" u="none" strike="noStrike" dirty="0">
              <a:solidFill>
                <a:srgbClr val="000000"/>
              </a:solidFill>
              <a:effectLst/>
              <a:latin typeface="+mn-l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r>
              <a:rPr lang="es-EC" sz="1600" i="1" u="none" strike="noStrike" dirty="0">
                <a:solidFill>
                  <a:srgbClr val="000000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“Lo que debemos tener en cuenta es...”</a:t>
            </a:r>
            <a:r>
              <a:rPr lang="en-US" sz="1600" i="1" u="none" strike="noStrike" dirty="0">
                <a:solidFill>
                  <a:srgbClr val="000000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​​</a:t>
            </a:r>
          </a:p>
          <a:p>
            <a:pPr algn="l" rtl="0" fontAlgn="base"/>
            <a:endParaRPr lang="en-US" sz="1600" i="1" u="none" strike="noStrike" dirty="0">
              <a:solidFill>
                <a:srgbClr val="000000"/>
              </a:solidFill>
              <a:effectLst/>
              <a:latin typeface="+mn-l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algn="l" rtl="0" fontAlgn="base"/>
            <a:r>
              <a:rPr lang="es-EC" sz="1600" i="1" u="none" strike="noStrike" dirty="0">
                <a:solidFill>
                  <a:srgbClr val="000000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“Siguiendo con el tema de…”</a:t>
            </a:r>
            <a:r>
              <a:rPr lang="en-US" sz="1600" i="1" u="none" strike="noStrike" dirty="0">
                <a:solidFill>
                  <a:srgbClr val="000000"/>
                </a:solidFill>
                <a:effectLst/>
                <a:latin typeface="+mn-l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F94B22-4980-2329-FD70-B95481E9048C}"/>
              </a:ext>
            </a:extLst>
          </p:cNvPr>
          <p:cNvSpPr txBox="1"/>
          <p:nvPr/>
        </p:nvSpPr>
        <p:spPr>
          <a:xfrm>
            <a:off x="913522" y="1792368"/>
            <a:ext cx="26733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s-EC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siempre las preguntas permiten desarrollar los mensajes directamente. Por eso, se usan </a:t>
            </a:r>
            <a:r>
              <a:rPr lang="es-EC" b="1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técnicas de redirección o puenteo </a:t>
            </a:r>
            <a:r>
              <a:rPr lang="es-EC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 retomar el control de la entrevista.​</a:t>
            </a:r>
            <a:endParaRPr lang="en-US" b="0" i="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1" name="Straight Connector 16">
            <a:extLst>
              <a:ext uri="{FF2B5EF4-FFF2-40B4-BE49-F238E27FC236}">
                <a16:creationId xmlns:a16="http://schemas.microsoft.com/office/drawing/2014/main" id="{90BCDED7-79A7-EE6C-DA08-F7279E0E67CB}"/>
              </a:ext>
            </a:extLst>
          </p:cNvPr>
          <p:cNvCxnSpPr>
            <a:cxnSpLocks/>
          </p:cNvCxnSpPr>
          <p:nvPr/>
        </p:nvCxnSpPr>
        <p:spPr>
          <a:xfrm>
            <a:off x="4517847" y="2219503"/>
            <a:ext cx="3051995" cy="0"/>
          </a:xfrm>
          <a:prstGeom prst="line">
            <a:avLst/>
          </a:prstGeom>
          <a:ln w="952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Graphic 22">
            <a:extLst>
              <a:ext uri="{FF2B5EF4-FFF2-40B4-BE49-F238E27FC236}">
                <a16:creationId xmlns:a16="http://schemas.microsoft.com/office/drawing/2014/main" id="{0B352489-80B0-BD33-301D-388044AB2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752" y="4598282"/>
            <a:ext cx="901797" cy="90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30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59DD1-8D6B-9827-6DBB-D41B928B4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3F72519-6477-A6D2-EC7B-8F763E602ED7}"/>
              </a:ext>
            </a:extLst>
          </p:cNvPr>
          <p:cNvSpPr txBox="1"/>
          <p:nvPr/>
        </p:nvSpPr>
        <p:spPr>
          <a:xfrm>
            <a:off x="803090" y="2445717"/>
            <a:ext cx="2936863" cy="316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>
              <a:lnSpc>
                <a:spcPts val="1725"/>
              </a:lnSpc>
            </a:pPr>
            <a:r>
              <a:rPr lang="es-EC" sz="1800" b="1" i="0" u="none" strike="noStrike" dirty="0">
                <a:solidFill>
                  <a:srgbClr val="851DC3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Aspectos técnicos</a:t>
            </a:r>
            <a:r>
              <a:rPr lang="es-EC" sz="1800" b="0" i="0" u="none" strike="noStrike" dirty="0">
                <a:solidFill>
                  <a:srgbClr val="851DC3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endParaRPr lang="en-US" sz="1400" b="0" i="0" u="none" strike="noStrike" dirty="0">
              <a:solidFill>
                <a:srgbClr val="851DC3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2D32A3-DEAB-015E-67E2-B26C148FF3AF}"/>
              </a:ext>
            </a:extLst>
          </p:cNvPr>
          <p:cNvSpPr txBox="1"/>
          <p:nvPr/>
        </p:nvSpPr>
        <p:spPr>
          <a:xfrm>
            <a:off x="459479" y="509941"/>
            <a:ext cx="9718664" cy="5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lnSpc>
                <a:spcPts val="1725"/>
              </a:lnSpc>
            </a:pPr>
            <a:r>
              <a:rPr lang="es-EC" sz="15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Tras la pandemia, las entrevistas virtuales se han vuelto comunes.</a:t>
            </a:r>
          </a:p>
          <a:p>
            <a:pPr algn="l" rtl="0" fontAlgn="base"/>
            <a:r>
              <a:rPr lang="es-EC" b="1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Este formato tiene desafíos y ventajas únicas. No se descuide.​</a:t>
            </a:r>
            <a:endParaRPr lang="en-US" b="1" i="0" u="none" strike="noStrike" dirty="0">
              <a:solidFill>
                <a:srgbClr val="1C1259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938FBB-1E79-E810-1DB1-62180981E3BD}"/>
              </a:ext>
            </a:extLst>
          </p:cNvPr>
          <p:cNvSpPr txBox="1"/>
          <p:nvPr/>
        </p:nvSpPr>
        <p:spPr>
          <a:xfrm>
            <a:off x="657315" y="2998319"/>
            <a:ext cx="343766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Elegir un lugar cómodo y privado.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z="1500" b="0" i="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Verificar que la conexión a internet sea estable.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z="1500" b="0" i="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Usar auriculares con micrófono para mejor calidad de sonido.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z="1500" b="0" i="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Ajustar iluminación para evitar sombras en el rostro.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z="1500" b="0" i="0" u="none" strike="noStrike" dirty="0">
              <a:solidFill>
                <a:srgbClr val="000000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 algn="l" rtl="0" fontAlgn="base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Elegir un fondo neutro y ordenado. En caso de ser permitido, utilizar un backing corporativo. 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83E3F-51B5-2376-8E13-E74A2B1D750E}"/>
              </a:ext>
            </a:extLst>
          </p:cNvPr>
          <p:cNvSpPr txBox="1"/>
          <p:nvPr/>
        </p:nvSpPr>
        <p:spPr>
          <a:xfrm>
            <a:off x="4655676" y="2410993"/>
            <a:ext cx="3174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es-EC" sz="1800" b="1" i="0" u="none" strike="noStrike" dirty="0">
                <a:solidFill>
                  <a:srgbClr val="BC4DE2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Lenguaje corporal y comunicación visual​</a:t>
            </a:r>
            <a:endParaRPr lang="en-US" sz="1400" b="0" i="0" u="none" strike="noStrike" dirty="0">
              <a:solidFill>
                <a:srgbClr val="BC4DE2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A5B717-A64B-E6B5-85AD-5586E987759B}"/>
              </a:ext>
            </a:extLst>
          </p:cNvPr>
          <p:cNvSpPr txBox="1"/>
          <p:nvPr/>
        </p:nvSpPr>
        <p:spPr>
          <a:xfrm>
            <a:off x="4637175" y="3392855"/>
            <a:ext cx="3174957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itchFamily="2" charset="0"/>
              </a:rPr>
              <a:t>Mirar directamente a la cámara, no a la pantalla.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+mn-lt" pitchFamily="2" charset="0"/>
              </a:rPr>
              <a:t>​</a:t>
            </a:r>
          </a:p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endParaRPr lang="en-US" sz="1500" b="0" i="0" u="none" strike="noStrike" dirty="0">
              <a:solidFill>
                <a:srgbClr val="000000"/>
              </a:solidFill>
              <a:effectLst/>
              <a:latin typeface="+mn-lt" pitchFamily="2" charset="0"/>
            </a:endParaRPr>
          </a:p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itchFamily="2" charset="0"/>
              </a:rPr>
              <a:t>Mantener una postura erguida y gestos naturales.</a:t>
            </a:r>
            <a:r>
              <a:rPr lang="en-US" sz="1500" b="0" i="0" u="none" strike="noStrike" dirty="0">
                <a:solidFill>
                  <a:srgbClr val="000000"/>
                </a:solidFill>
                <a:effectLst/>
                <a:latin typeface="+mn-lt" pitchFamily="2" charset="0"/>
              </a:rPr>
              <a:t>​</a:t>
            </a:r>
          </a:p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endParaRPr lang="en-US" sz="1500" b="0" i="0" u="none" strike="noStrike" dirty="0">
              <a:solidFill>
                <a:srgbClr val="000000"/>
              </a:solidFill>
              <a:effectLst/>
              <a:latin typeface="+mn-lt" pitchFamily="2" charset="0"/>
            </a:endParaRPr>
          </a:p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itchFamily="2" charset="0"/>
              </a:rPr>
              <a:t>Hacer pausas y entonaciones para que el mensaje fluya mejor.</a:t>
            </a:r>
            <a:endParaRPr lang="en-US" sz="1500" b="0" i="0" u="none" strike="noStrike" dirty="0">
              <a:solidFill>
                <a:srgbClr val="000000"/>
              </a:solidFill>
              <a:effectLst/>
              <a:latin typeface="+mn-lt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B2E15F-72EB-EC4C-8C8F-2D8C5C654AA9}"/>
              </a:ext>
            </a:extLst>
          </p:cNvPr>
          <p:cNvSpPr txBox="1"/>
          <p:nvPr/>
        </p:nvSpPr>
        <p:spPr>
          <a:xfrm>
            <a:off x="8497660" y="2410993"/>
            <a:ext cx="3174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/>
            <a:r>
              <a:rPr lang="es-EC" sz="1800" b="1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Manejo del tiempo y fluidez</a:t>
            </a:r>
            <a:r>
              <a:rPr lang="es-EC" sz="1800" b="0" i="0" u="none" strike="noStrike" dirty="0">
                <a:solidFill>
                  <a:srgbClr val="1C1259"/>
                </a:solidFill>
                <a:effectLst/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​</a:t>
            </a:r>
            <a:endParaRPr lang="en-US" sz="1400" b="0" i="0" u="none" strike="noStrike" dirty="0">
              <a:solidFill>
                <a:srgbClr val="1C1259"/>
              </a:solidFill>
              <a:effectLst/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5E8035-D1AD-1B79-3881-61154E56775A}"/>
              </a:ext>
            </a:extLst>
          </p:cNvPr>
          <p:cNvSpPr txBox="1"/>
          <p:nvPr/>
        </p:nvSpPr>
        <p:spPr>
          <a:xfrm>
            <a:off x="8570049" y="3334980"/>
            <a:ext cx="2977461" cy="249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itchFamily="2" charset="0"/>
              </a:rPr>
              <a:t>Hablar con claridad y a un ritmo adecuado.​</a:t>
            </a:r>
          </a:p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endParaRPr lang="es-EC" sz="1500" b="0" i="0" u="none" strike="noStrike" dirty="0">
              <a:solidFill>
                <a:srgbClr val="000000"/>
              </a:solidFill>
              <a:effectLst/>
              <a:latin typeface="+mn-lt" pitchFamily="2" charset="0"/>
            </a:endParaRPr>
          </a:p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itchFamily="2" charset="0"/>
              </a:rPr>
              <a:t>Evitar interrupciones del entorno (silenciar notificaciones, cerrar ventanas innecesarias).​</a:t>
            </a:r>
          </a:p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endParaRPr lang="es-EC" sz="1500" b="0" i="0" u="none" strike="noStrike" dirty="0">
              <a:solidFill>
                <a:srgbClr val="000000"/>
              </a:solidFill>
              <a:effectLst/>
              <a:latin typeface="+mn-lt" pitchFamily="2" charset="0"/>
            </a:endParaRPr>
          </a:p>
          <a:p>
            <a:pPr marL="285750" indent="-285750" algn="l" rtl="0" fontAlgn="base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es-EC" sz="1500" b="0" i="0" u="none" strike="noStrike" dirty="0">
                <a:solidFill>
                  <a:srgbClr val="000000"/>
                </a:solidFill>
                <a:effectLst/>
                <a:latin typeface="+mn-lt" pitchFamily="2" charset="0"/>
              </a:rPr>
              <a:t>No interrumpir al entrevistador y esperar el turno para hablar.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CD2A1E8-A0AA-25A7-FAEE-06A3CC3A4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28505" y="1482961"/>
            <a:ext cx="851457" cy="85145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A2A0169-ACDA-8BD1-BA60-72008F24E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98099" y="1493210"/>
            <a:ext cx="878416" cy="87841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9B65028-39E3-621C-BA4D-4243BDB3CC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59923" y="1508246"/>
            <a:ext cx="878416" cy="878416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BA68C35-1059-2676-B65C-147C8E8E2213}"/>
              </a:ext>
            </a:extLst>
          </p:cNvPr>
          <p:cNvCxnSpPr/>
          <p:nvPr/>
        </p:nvCxnSpPr>
        <p:spPr>
          <a:xfrm>
            <a:off x="4280181" y="1853495"/>
            <a:ext cx="0" cy="4081374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0004C47-7550-E578-DE1A-7B6337034DCE}"/>
              </a:ext>
            </a:extLst>
          </p:cNvPr>
          <p:cNvCxnSpPr/>
          <p:nvPr/>
        </p:nvCxnSpPr>
        <p:spPr>
          <a:xfrm>
            <a:off x="8273444" y="1853495"/>
            <a:ext cx="0" cy="4081374"/>
          </a:xfrm>
          <a:prstGeom prst="line">
            <a:avLst/>
          </a:prstGeom>
          <a:ln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251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8906C-664F-450D-2BA2-629FFAC38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318208BF-1DE2-3EA8-1D0B-D32EB5F47888}"/>
              </a:ext>
            </a:extLst>
          </p:cNvPr>
          <p:cNvSpPr txBox="1">
            <a:spLocks/>
          </p:cNvSpPr>
          <p:nvPr/>
        </p:nvSpPr>
        <p:spPr>
          <a:xfrm>
            <a:off x="399193" y="1075015"/>
            <a:ext cx="9144000" cy="360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C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Primera opción gráfica para exponer la estrategia de pricing planteada</a:t>
            </a:r>
          </a:p>
        </p:txBody>
      </p:sp>
      <p:graphicFrame>
        <p:nvGraphicFramePr>
          <p:cNvPr id="4" name="Google Shape;613;p60">
            <a:extLst>
              <a:ext uri="{FF2B5EF4-FFF2-40B4-BE49-F238E27FC236}">
                <a16:creationId xmlns:a16="http://schemas.microsoft.com/office/drawing/2014/main" id="{DE5F0D48-D531-3B67-65E8-4265E36596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7135992"/>
              </p:ext>
            </p:extLst>
          </p:nvPr>
        </p:nvGraphicFramePr>
        <p:xfrm>
          <a:off x="1524764" y="2099225"/>
          <a:ext cx="9029396" cy="326020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57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7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7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73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0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91425" marR="91425" marT="91425" marB="9142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bg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ESSENCIAL</a:t>
                      </a:r>
                      <a:endParaRPr sz="1600" b="1" dirty="0">
                        <a:solidFill>
                          <a:schemeClr val="bg1"/>
                        </a:solidFill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1D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ADVANCED</a:t>
                      </a:r>
                      <a:endParaRPr sz="1600" b="1" dirty="0">
                        <a:solidFill>
                          <a:schemeClr val="tx1"/>
                        </a:solidFill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ADVANCED PLUS</a:t>
                      </a:r>
                      <a:endParaRPr sz="1600" b="1" dirty="0">
                        <a:solidFill>
                          <a:schemeClr val="tx1"/>
                        </a:solidFill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C4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9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000" b="0" dirty="0">
                          <a:solidFill>
                            <a:schemeClr val="tx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COMPONENTES / PRECIO</a:t>
                      </a:r>
                      <a:endParaRPr sz="1000" b="0" dirty="0">
                        <a:solidFill>
                          <a:schemeClr val="tx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2000" b="0" i="0" dirty="0">
                          <a:solidFill>
                            <a:schemeClr val="bg1"/>
                          </a:solidFill>
                          <a:latin typeface="+mn-lt" panose="020B0403020202020204" pitchFamily="34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  <a:sym typeface="Raleway"/>
                        </a:rPr>
                        <a:t>$ 0,00</a:t>
                      </a:r>
                      <a:endParaRPr sz="2000" b="0" i="0" dirty="0">
                        <a:solidFill>
                          <a:schemeClr val="bg1"/>
                        </a:solidFill>
                        <a:latin typeface="+mn-lt" panose="020B0403020202020204" pitchFamily="34" charset="0"/>
                        <a:ea typeface="Helvetica Neue Thin" panose="020B0403020202020204" pitchFamily="34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1D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2000" b="0" i="0" dirty="0">
                          <a:solidFill>
                            <a:schemeClr val="tx1"/>
                          </a:solidFill>
                          <a:latin typeface="+mn-lt" panose="020B0403020202020204" pitchFamily="34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  <a:sym typeface="Raleway"/>
                        </a:rPr>
                        <a:t>$ 0,00</a:t>
                      </a:r>
                      <a:endParaRPr sz="2000" b="0" i="0" dirty="0">
                        <a:solidFill>
                          <a:schemeClr val="tx1"/>
                        </a:solidFill>
                        <a:latin typeface="+mn-lt" panose="020B0403020202020204" pitchFamily="34" charset="0"/>
                        <a:ea typeface="Helvetica Neue Thin" panose="020B0403020202020204" pitchFamily="34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2000" b="0" i="0" dirty="0">
                          <a:solidFill>
                            <a:schemeClr val="tx1"/>
                          </a:solidFill>
                          <a:latin typeface="+mn-lt" panose="020B0403020202020204" pitchFamily="34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  <a:sym typeface="Raleway"/>
                        </a:rPr>
                        <a:t>$ 0,00</a:t>
                      </a:r>
                      <a:endParaRPr sz="2000" b="0" i="0" dirty="0">
                        <a:solidFill>
                          <a:schemeClr val="tx1"/>
                        </a:solidFill>
                        <a:latin typeface="+mn-lt" panose="020B0403020202020204" pitchFamily="34" charset="0"/>
                        <a:ea typeface="Helvetica Neue Thin" panose="020B0403020202020204" pitchFamily="34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C4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906225"/>
                  </a:ext>
                </a:extLst>
              </a:tr>
              <a:tr h="55697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bg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8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543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lt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8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45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800" dirty="0">
                        <a:solidFill>
                          <a:schemeClr val="lt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8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DE26C4D0-D131-B5DD-CB19-EA9DDA2E5919}"/>
              </a:ext>
            </a:extLst>
          </p:cNvPr>
          <p:cNvSpPr txBox="1"/>
          <p:nvPr/>
        </p:nvSpPr>
        <p:spPr>
          <a:xfrm>
            <a:off x="7094863" y="5478053"/>
            <a:ext cx="3559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000" b="1" dirty="0">
                <a:solidFill>
                  <a:schemeClr val="dk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Raleway"/>
              </a:rPr>
              <a:t>* NOTA Estos precios no incluyen IVA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s-EC" sz="1000" b="1" dirty="0">
              <a:solidFill>
                <a:schemeClr val="dk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Raleway"/>
            </a:endParaRPr>
          </a:p>
        </p:txBody>
      </p:sp>
      <p:sp>
        <p:nvSpPr>
          <p:cNvPr id="6" name="Título 3">
            <a:extLst>
              <a:ext uri="{FF2B5EF4-FFF2-40B4-BE49-F238E27FC236}">
                <a16:creationId xmlns:a16="http://schemas.microsoft.com/office/drawing/2014/main" id="{DD4D683F-ECEA-751C-E5EA-8C34D5C6DAAF}"/>
              </a:ext>
            </a:extLst>
          </p:cNvPr>
          <p:cNvSpPr txBox="1">
            <a:spLocks/>
          </p:cNvSpPr>
          <p:nvPr/>
        </p:nvSpPr>
        <p:spPr>
          <a:xfrm>
            <a:off x="377159" y="479314"/>
            <a:ext cx="7609424" cy="6415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C" sz="3200" b="1" dirty="0"/>
              <a:t>Estrategia de Pricing</a:t>
            </a:r>
          </a:p>
        </p:txBody>
      </p:sp>
    </p:spTree>
    <p:extLst>
      <p:ext uri="{BB962C8B-B14F-4D97-AF65-F5344CB8AC3E}">
        <p14:creationId xmlns:p14="http://schemas.microsoft.com/office/powerpoint/2010/main" val="2643090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B4A9B-13AC-9B5B-2AE7-625DA6D55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3D04E2D-B8B4-2B9C-7362-1D4005A0F54D}"/>
              </a:ext>
            </a:extLst>
          </p:cNvPr>
          <p:cNvSpPr txBox="1">
            <a:spLocks/>
          </p:cNvSpPr>
          <p:nvPr/>
        </p:nvSpPr>
        <p:spPr>
          <a:xfrm>
            <a:off x="399193" y="1075015"/>
            <a:ext cx="9144000" cy="360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C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Segunda opción gráfica para exponer la estrategia de pricing planteada</a:t>
            </a:r>
          </a:p>
        </p:txBody>
      </p:sp>
      <p:graphicFrame>
        <p:nvGraphicFramePr>
          <p:cNvPr id="4" name="Google Shape;613;p60">
            <a:extLst>
              <a:ext uri="{FF2B5EF4-FFF2-40B4-BE49-F238E27FC236}">
                <a16:creationId xmlns:a16="http://schemas.microsoft.com/office/drawing/2014/main" id="{9B64212B-328D-DBC3-EB0B-94B07E4346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185008"/>
              </p:ext>
            </p:extLst>
          </p:nvPr>
        </p:nvGraphicFramePr>
        <p:xfrm>
          <a:off x="1405109" y="2031079"/>
          <a:ext cx="9249732" cy="340478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59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1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8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04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91425" marR="91425" marT="91425" marB="91425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b="1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OPCIÓN 1</a:t>
                      </a: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C4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600" b="1" kern="1200" dirty="0">
                          <a:solidFill>
                            <a:schemeClr val="tx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OPCIÓN 2</a:t>
                      </a: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27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b="1" kern="1200" dirty="0">
                          <a:solidFill>
                            <a:schemeClr val="bg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OPCIÓN 3</a:t>
                      </a: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1D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9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000" b="0" dirty="0">
                          <a:solidFill>
                            <a:schemeClr val="tx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COMPONENTES / PRECIO</a:t>
                      </a:r>
                      <a:endParaRPr sz="1000" b="0" dirty="0">
                        <a:solidFill>
                          <a:schemeClr val="tx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2000" b="0" i="0" dirty="0">
                          <a:solidFill>
                            <a:schemeClr val="tx1"/>
                          </a:solidFill>
                          <a:latin typeface="+mn-lt" panose="020B0403020202020204" pitchFamily="34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  <a:sym typeface="Raleway"/>
                        </a:rPr>
                        <a:t>$ 0,00</a:t>
                      </a:r>
                      <a:endParaRPr sz="2000" b="0" i="0" dirty="0">
                        <a:solidFill>
                          <a:schemeClr val="tx1"/>
                        </a:solidFill>
                        <a:latin typeface="+mn-lt" panose="020B0403020202020204" pitchFamily="34" charset="0"/>
                        <a:ea typeface="Helvetica Neue Thin" panose="020B0403020202020204" pitchFamily="34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C47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2000" b="0" i="0" dirty="0">
                          <a:solidFill>
                            <a:schemeClr val="tx1"/>
                          </a:solidFill>
                          <a:latin typeface="+mn-lt" panose="020B0403020202020204" pitchFamily="34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  <a:sym typeface="Raleway"/>
                        </a:rPr>
                        <a:t>$ 0,00</a:t>
                      </a:r>
                      <a:endParaRPr sz="2000" b="0" i="0" dirty="0">
                        <a:solidFill>
                          <a:schemeClr val="tx1"/>
                        </a:solidFill>
                        <a:latin typeface="+mn-lt" panose="020B0403020202020204" pitchFamily="34" charset="0"/>
                        <a:ea typeface="Helvetica Neue Thin" panose="020B0403020202020204" pitchFamily="34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27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2000" b="0" i="0" dirty="0">
                          <a:solidFill>
                            <a:schemeClr val="bg1"/>
                          </a:solidFill>
                          <a:latin typeface="+mn-lt" panose="020B0403020202020204" pitchFamily="34" charset="0"/>
                          <a:ea typeface="Helvetica Neue Thin" panose="020B0403020202020204" pitchFamily="34" charset="0"/>
                          <a:cs typeface="Helvetica Neue" panose="02000503000000020004" pitchFamily="2" charset="0"/>
                          <a:sym typeface="Raleway"/>
                        </a:rPr>
                        <a:t>$ 0,00</a:t>
                      </a:r>
                      <a:endParaRPr sz="2000" b="0" i="0" dirty="0">
                        <a:solidFill>
                          <a:schemeClr val="bg1"/>
                        </a:solidFill>
                        <a:latin typeface="+mn-lt" panose="020B0403020202020204" pitchFamily="34" charset="0"/>
                        <a:ea typeface="Helvetica Neue Thin" panose="020B0403020202020204" pitchFamily="34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1D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906225"/>
                  </a:ext>
                </a:extLst>
              </a:tr>
              <a:tr h="48537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tx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75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 err="1">
                          <a:solidFill>
                            <a:schemeClr val="tx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tx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B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B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B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947325"/>
                  </a:ext>
                </a:extLst>
              </a:tr>
              <a:tr h="49468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 err="1">
                          <a:solidFill>
                            <a:schemeClr val="tx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tx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02306"/>
                  </a:ext>
                </a:extLst>
              </a:tr>
              <a:tr h="49468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100" dirty="0">
                        <a:solidFill>
                          <a:schemeClr val="tx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B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B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B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93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tx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xxxxxxxxxxxxxxxxxx</a:t>
                      </a:r>
                      <a:endParaRPr sz="1800" dirty="0">
                        <a:solidFill>
                          <a:schemeClr val="tx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 u="none" strike="noStrike" cap="none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285933A-ECD6-B328-9205-928222116509}"/>
              </a:ext>
            </a:extLst>
          </p:cNvPr>
          <p:cNvSpPr txBox="1"/>
          <p:nvPr/>
        </p:nvSpPr>
        <p:spPr>
          <a:xfrm>
            <a:off x="7165886" y="5486931"/>
            <a:ext cx="3559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000" b="1" dirty="0">
                <a:solidFill>
                  <a:schemeClr val="dk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Raleway"/>
              </a:rPr>
              <a:t>* NOTA Estos precios no incluyen IVA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s-EC" sz="1000" b="1" dirty="0">
              <a:solidFill>
                <a:schemeClr val="dk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Raleway"/>
            </a:endParaRPr>
          </a:p>
        </p:txBody>
      </p:sp>
      <p:sp>
        <p:nvSpPr>
          <p:cNvPr id="6" name="Título 3">
            <a:extLst>
              <a:ext uri="{FF2B5EF4-FFF2-40B4-BE49-F238E27FC236}">
                <a16:creationId xmlns:a16="http://schemas.microsoft.com/office/drawing/2014/main" id="{429D078B-2305-0DEE-F9FD-1A97B1891AB9}"/>
              </a:ext>
            </a:extLst>
          </p:cNvPr>
          <p:cNvSpPr txBox="1">
            <a:spLocks/>
          </p:cNvSpPr>
          <p:nvPr/>
        </p:nvSpPr>
        <p:spPr>
          <a:xfrm>
            <a:off x="377159" y="479314"/>
            <a:ext cx="7609424" cy="6415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C" sz="3200" b="1" dirty="0"/>
              <a:t>Estrategia de Pricing</a:t>
            </a:r>
          </a:p>
        </p:txBody>
      </p:sp>
      <p:pic>
        <p:nvPicPr>
          <p:cNvPr id="32" name="Gráfico 31">
            <a:extLst>
              <a:ext uri="{FF2B5EF4-FFF2-40B4-BE49-F238E27FC236}">
                <a16:creationId xmlns:a16="http://schemas.microsoft.com/office/drawing/2014/main" id="{E70D1F5D-718D-2513-FC63-A4BA31594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0078" y="3039133"/>
            <a:ext cx="287961" cy="287961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57C05BC0-EEC7-281B-9B6B-E90A84C7E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0078" y="3534893"/>
            <a:ext cx="287961" cy="287961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DCC93D73-6681-ABBF-A50C-685E4E6AE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7857" y="3039133"/>
            <a:ext cx="287961" cy="287961"/>
          </a:xfrm>
          <a:prstGeom prst="rect">
            <a:avLst/>
          </a:prstGeom>
        </p:spPr>
      </p:pic>
      <p:pic>
        <p:nvPicPr>
          <p:cNvPr id="37" name="Gráfico 36">
            <a:extLst>
              <a:ext uri="{FF2B5EF4-FFF2-40B4-BE49-F238E27FC236}">
                <a16:creationId xmlns:a16="http://schemas.microsoft.com/office/drawing/2014/main" id="{3ED368A6-B825-AC31-015F-583C34EAF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7857" y="3534893"/>
            <a:ext cx="287961" cy="287961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EAFC2D4E-CA05-B168-0128-D110C38EF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5736" y="3039133"/>
            <a:ext cx="287961" cy="287961"/>
          </a:xfrm>
          <a:prstGeom prst="rect">
            <a:avLst/>
          </a:prstGeom>
        </p:spPr>
      </p:pic>
      <p:pic>
        <p:nvPicPr>
          <p:cNvPr id="39" name="Gráfico 38">
            <a:extLst>
              <a:ext uri="{FF2B5EF4-FFF2-40B4-BE49-F238E27FC236}">
                <a16:creationId xmlns:a16="http://schemas.microsoft.com/office/drawing/2014/main" id="{B876E1BA-7948-02AE-10E6-02EDAAE4B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5736" y="3534893"/>
            <a:ext cx="287961" cy="287961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D154A755-173F-C7E2-5B4E-DBD101D64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5736" y="4024554"/>
            <a:ext cx="287961" cy="287961"/>
          </a:xfrm>
          <a:prstGeom prst="rect">
            <a:avLst/>
          </a:prstGeom>
        </p:spPr>
      </p:pic>
      <p:pic>
        <p:nvPicPr>
          <p:cNvPr id="41" name="Gráfico 40">
            <a:extLst>
              <a:ext uri="{FF2B5EF4-FFF2-40B4-BE49-F238E27FC236}">
                <a16:creationId xmlns:a16="http://schemas.microsoft.com/office/drawing/2014/main" id="{02133683-61A5-3939-9999-38EFA8AB6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5736" y="4520314"/>
            <a:ext cx="287961" cy="287961"/>
          </a:xfrm>
          <a:prstGeom prst="rect">
            <a:avLst/>
          </a:prstGeom>
        </p:spPr>
      </p:pic>
      <p:pic>
        <p:nvPicPr>
          <p:cNvPr id="42" name="Gráfico 41">
            <a:extLst>
              <a:ext uri="{FF2B5EF4-FFF2-40B4-BE49-F238E27FC236}">
                <a16:creationId xmlns:a16="http://schemas.microsoft.com/office/drawing/2014/main" id="{7339996A-C4C1-1A9C-A460-505C76A10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7856" y="4024554"/>
            <a:ext cx="287961" cy="287961"/>
          </a:xfrm>
          <a:prstGeom prst="rect">
            <a:avLst/>
          </a:prstGeom>
        </p:spPr>
      </p:pic>
      <p:pic>
        <p:nvPicPr>
          <p:cNvPr id="43" name="Gráfico 42">
            <a:extLst>
              <a:ext uri="{FF2B5EF4-FFF2-40B4-BE49-F238E27FC236}">
                <a16:creationId xmlns:a16="http://schemas.microsoft.com/office/drawing/2014/main" id="{0C611402-6A29-55D2-D1BD-1519CCD26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5736" y="5017463"/>
            <a:ext cx="287961" cy="2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40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1E972-FA65-16EC-EB76-9CE98192B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5DD4A85D-4C7A-874C-DE04-D9EB81D6781D}"/>
              </a:ext>
            </a:extLst>
          </p:cNvPr>
          <p:cNvSpPr txBox="1">
            <a:spLocks/>
          </p:cNvSpPr>
          <p:nvPr/>
        </p:nvSpPr>
        <p:spPr>
          <a:xfrm>
            <a:off x="399193" y="1075015"/>
            <a:ext cx="9144000" cy="360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C" sz="15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Tercera opción gráfica para exponer la estrategia de pricing planteada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F59DE07-FB5D-3562-D9AF-4205968D5BC9}"/>
              </a:ext>
            </a:extLst>
          </p:cNvPr>
          <p:cNvSpPr txBox="1"/>
          <p:nvPr/>
        </p:nvSpPr>
        <p:spPr>
          <a:xfrm>
            <a:off x="7118386" y="5403805"/>
            <a:ext cx="3559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1000" b="1" dirty="0">
                <a:solidFill>
                  <a:schemeClr val="dk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Raleway"/>
              </a:rPr>
              <a:t>* NOTA Estos precios no incluyen IVA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s-EC" sz="1000" b="1" dirty="0">
              <a:solidFill>
                <a:schemeClr val="dk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Raleway"/>
            </a:endParaRPr>
          </a:p>
        </p:txBody>
      </p:sp>
      <p:sp>
        <p:nvSpPr>
          <p:cNvPr id="6" name="Título 3">
            <a:extLst>
              <a:ext uri="{FF2B5EF4-FFF2-40B4-BE49-F238E27FC236}">
                <a16:creationId xmlns:a16="http://schemas.microsoft.com/office/drawing/2014/main" id="{8E8B49BF-CC6A-391D-B4A8-C1E041F8E5B4}"/>
              </a:ext>
            </a:extLst>
          </p:cNvPr>
          <p:cNvSpPr txBox="1">
            <a:spLocks/>
          </p:cNvSpPr>
          <p:nvPr/>
        </p:nvSpPr>
        <p:spPr>
          <a:xfrm>
            <a:off x="377159" y="479314"/>
            <a:ext cx="7609424" cy="6415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C" sz="3200" b="1" dirty="0"/>
              <a:t>Estrategia de Pricing</a:t>
            </a:r>
          </a:p>
        </p:txBody>
      </p:sp>
      <p:graphicFrame>
        <p:nvGraphicFramePr>
          <p:cNvPr id="2" name="Google Shape;613;p60">
            <a:extLst>
              <a:ext uri="{FF2B5EF4-FFF2-40B4-BE49-F238E27FC236}">
                <a16:creationId xmlns:a16="http://schemas.microsoft.com/office/drawing/2014/main" id="{E92119B3-A639-C4C8-F9E6-020BC7B29D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083932"/>
              </p:ext>
            </p:extLst>
          </p:nvPr>
        </p:nvGraphicFramePr>
        <p:xfrm>
          <a:off x="1541812" y="1935679"/>
          <a:ext cx="9050978" cy="334400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654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6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77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SERVICIO</a:t>
                      </a:r>
                      <a:endParaRPr sz="1200" b="1" dirty="0">
                        <a:solidFill>
                          <a:schemeClr val="bg1"/>
                        </a:solidFill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200" b="1" dirty="0">
                          <a:solidFill>
                            <a:schemeClr val="bg1"/>
                          </a:solidFill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PRECIO</a:t>
                      </a:r>
                      <a:endParaRPr sz="1200" b="1" dirty="0">
                        <a:solidFill>
                          <a:schemeClr val="bg1"/>
                        </a:solidFill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906225"/>
                  </a:ext>
                </a:extLst>
              </a:tr>
              <a:tr h="53301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lt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</a:t>
                      </a:r>
                      <a:endParaRPr sz="1600" dirty="0">
                        <a:solidFill>
                          <a:schemeClr val="lt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1D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$ XXXXX</a:t>
                      </a:r>
                      <a:endParaRPr sz="16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84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lt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</a:t>
                      </a:r>
                      <a:endParaRPr sz="1600" dirty="0">
                        <a:solidFill>
                          <a:schemeClr val="lt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7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C" sz="16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$ XXXXX</a:t>
                      </a: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7F3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897479"/>
                  </a:ext>
                </a:extLst>
              </a:tr>
              <a:tr h="48184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lt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</a:t>
                      </a:r>
                      <a:endParaRPr sz="1600" dirty="0">
                        <a:solidFill>
                          <a:schemeClr val="lt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1D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$ XXXXX</a:t>
                      </a:r>
                      <a:endParaRPr sz="16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CCFF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808817"/>
                  </a:ext>
                </a:extLst>
              </a:tr>
              <a:tr h="48184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lt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</a:t>
                      </a:r>
                      <a:endParaRPr sz="1600" dirty="0">
                        <a:solidFill>
                          <a:schemeClr val="lt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7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C" sz="16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$ XXXXX</a:t>
                      </a: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7F3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202961"/>
                  </a:ext>
                </a:extLst>
              </a:tr>
              <a:tr h="48184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lt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</a:t>
                      </a:r>
                      <a:endParaRPr sz="1600" dirty="0">
                        <a:solidFill>
                          <a:schemeClr val="lt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1DC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$ XXXXX</a:t>
                      </a:r>
                      <a:endParaRPr sz="1600" dirty="0">
                        <a:solidFill>
                          <a:schemeClr val="dk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CCFF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509709"/>
                  </a:ext>
                </a:extLst>
              </a:tr>
              <a:tr h="48184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C" sz="1600" dirty="0">
                          <a:solidFill>
                            <a:schemeClr val="lt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XXXXXXXXXXXX</a:t>
                      </a:r>
                      <a:endParaRPr sz="1600" dirty="0">
                        <a:solidFill>
                          <a:schemeClr val="lt1"/>
                        </a:solidFill>
                        <a:latin typeface="+mn-lt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  <a:sym typeface="Raleway"/>
                      </a:endParaRP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7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C" sz="1600" dirty="0">
                          <a:solidFill>
                            <a:schemeClr val="dk1"/>
                          </a:solidFill>
                          <a:latin typeface="+mn-lt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  <a:sym typeface="Raleway"/>
                        </a:rPr>
                        <a:t>$ XXXXX</a:t>
                      </a:r>
                    </a:p>
                  </a:txBody>
                  <a:tcPr marL="91425" marR="91425" marT="91425" marB="91425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87F3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106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668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E31CE-3DE3-19BB-1C4D-E815F7221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E8B7FA3D-2E61-947F-837D-D107B0C96910}"/>
              </a:ext>
            </a:extLst>
          </p:cNvPr>
          <p:cNvSpPr/>
          <p:nvPr/>
        </p:nvSpPr>
        <p:spPr>
          <a:xfrm>
            <a:off x="1650190" y="1686303"/>
            <a:ext cx="2814452" cy="4108856"/>
          </a:xfrm>
          <a:prstGeom prst="roundRect">
            <a:avLst>
              <a:gd name="adj" fmla="val 611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9" name="Rectángulo redondeado 18">
            <a:extLst>
              <a:ext uri="{FF2B5EF4-FFF2-40B4-BE49-F238E27FC236}">
                <a16:creationId xmlns:a16="http://schemas.microsoft.com/office/drawing/2014/main" id="{B9F93ECB-5F9E-9922-3976-0B08C44DEB13}"/>
              </a:ext>
            </a:extLst>
          </p:cNvPr>
          <p:cNvSpPr/>
          <p:nvPr/>
        </p:nvSpPr>
        <p:spPr>
          <a:xfrm>
            <a:off x="4666521" y="1686303"/>
            <a:ext cx="2814452" cy="4108856"/>
          </a:xfrm>
          <a:prstGeom prst="roundRect">
            <a:avLst>
              <a:gd name="adj" fmla="val 611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48876E2F-4A72-AC71-52AF-18FC3E48CD1C}"/>
              </a:ext>
            </a:extLst>
          </p:cNvPr>
          <p:cNvSpPr/>
          <p:nvPr/>
        </p:nvSpPr>
        <p:spPr>
          <a:xfrm>
            <a:off x="7682854" y="1686303"/>
            <a:ext cx="2814452" cy="4108856"/>
          </a:xfrm>
          <a:prstGeom prst="roundRect">
            <a:avLst>
              <a:gd name="adj" fmla="val 6118"/>
            </a:avLst>
          </a:prstGeom>
          <a:solidFill>
            <a:srgbClr val="E8C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018185-FA72-027B-59B9-32125016829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80306" y="528282"/>
            <a:ext cx="9144000" cy="956134"/>
          </a:xfrm>
        </p:spPr>
        <p:txBody>
          <a:bodyPr>
            <a:normAutofit/>
          </a:bodyPr>
          <a:lstStyle/>
          <a:p>
            <a:r>
              <a:rPr lang="es-EC" sz="3200" b="1" dirty="0"/>
              <a:t>Formas de Pago</a:t>
            </a:r>
            <a:br>
              <a:rPr lang="es-EC" dirty="0"/>
            </a:br>
            <a:r>
              <a:rPr lang="es-EC" sz="1500" dirty="0">
                <a:latin typeface="+mj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Puede ser explicada en texto o de manera visual</a:t>
            </a:r>
          </a:p>
        </p:txBody>
      </p:sp>
      <p:sp>
        <p:nvSpPr>
          <p:cNvPr id="3" name="Google Shape;1092;p84">
            <a:extLst>
              <a:ext uri="{FF2B5EF4-FFF2-40B4-BE49-F238E27FC236}">
                <a16:creationId xmlns:a16="http://schemas.microsoft.com/office/drawing/2014/main" id="{7CAAE8DC-8EEF-2428-D83D-900A01B567CF}"/>
              </a:ext>
            </a:extLst>
          </p:cNvPr>
          <p:cNvSpPr txBox="1">
            <a:spLocks/>
          </p:cNvSpPr>
          <p:nvPr/>
        </p:nvSpPr>
        <p:spPr>
          <a:xfrm>
            <a:off x="7677182" y="1910432"/>
            <a:ext cx="2814452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 b="0" i="0" u="none" strike="noStrike" cap="none">
                <a:solidFill>
                  <a:schemeClr val="dk1"/>
                </a:solidFill>
                <a:latin typeface="+mj-lt"/>
                <a:ea typeface="Raleway ExtraBold"/>
                <a:cs typeface="Raleway ExtraBold"/>
                <a:sym typeface="Raleway ExtraBold"/>
              </a:defRPr>
            </a:lvl9pPr>
          </a:lstStyle>
          <a:p>
            <a:pPr algn="ctr"/>
            <a:r>
              <a:rPr lang="es-EC" sz="2000" b="1" dirty="0">
                <a:solidFill>
                  <a:schemeClr val="tx1"/>
                </a:solidFill>
                <a:latin typeface="+mn-lt"/>
              </a:rPr>
              <a:t>Opción 3</a:t>
            </a:r>
          </a:p>
        </p:txBody>
      </p:sp>
      <p:sp>
        <p:nvSpPr>
          <p:cNvPr id="4" name="Google Shape;1093;p84">
            <a:extLst>
              <a:ext uri="{FF2B5EF4-FFF2-40B4-BE49-F238E27FC236}">
                <a16:creationId xmlns:a16="http://schemas.microsoft.com/office/drawing/2014/main" id="{E198FA96-9682-DAF5-C21B-97643EB19F70}"/>
              </a:ext>
            </a:extLst>
          </p:cNvPr>
          <p:cNvSpPr txBox="1">
            <a:spLocks/>
          </p:cNvSpPr>
          <p:nvPr/>
        </p:nvSpPr>
        <p:spPr>
          <a:xfrm>
            <a:off x="4666521" y="1910432"/>
            <a:ext cx="2931135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9pPr>
          </a:lstStyle>
          <a:p>
            <a:pPr marL="0" indent="0" algn="ctr"/>
            <a:r>
              <a:rPr lang="es-EC" sz="2000" b="1" dirty="0">
                <a:solidFill>
                  <a:schemeClr val="tx1"/>
                </a:solidFill>
                <a:latin typeface="+mn-lt"/>
              </a:rPr>
              <a:t>Opción 2</a:t>
            </a:r>
          </a:p>
        </p:txBody>
      </p:sp>
      <p:sp>
        <p:nvSpPr>
          <p:cNvPr id="5" name="Google Shape;1096;p84">
            <a:extLst>
              <a:ext uri="{FF2B5EF4-FFF2-40B4-BE49-F238E27FC236}">
                <a16:creationId xmlns:a16="http://schemas.microsoft.com/office/drawing/2014/main" id="{62F7D4A6-B6A3-A894-FB37-32081F68BB93}"/>
              </a:ext>
            </a:extLst>
          </p:cNvPr>
          <p:cNvSpPr txBox="1">
            <a:spLocks/>
          </p:cNvSpPr>
          <p:nvPr/>
        </p:nvSpPr>
        <p:spPr>
          <a:xfrm>
            <a:off x="1650190" y="1910432"/>
            <a:ext cx="2786814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None/>
              <a:defRPr sz="1200" b="0" i="0" u="none" strike="noStrike" cap="none">
                <a:solidFill>
                  <a:schemeClr val="dk1"/>
                </a:solidFill>
                <a:latin typeface="+mn-lt"/>
                <a:ea typeface="Raleway Medium"/>
                <a:cs typeface="Raleway Medium"/>
                <a:sym typeface="Raleway Medium"/>
              </a:defRPr>
            </a:lvl9pPr>
          </a:lstStyle>
          <a:p>
            <a:pPr marL="0" indent="0" algn="ctr"/>
            <a:r>
              <a:rPr lang="es-EC" sz="2000" b="1" dirty="0">
                <a:solidFill>
                  <a:schemeClr val="bg1"/>
                </a:solidFill>
                <a:latin typeface="+mn-lt"/>
              </a:rPr>
              <a:t>Opción 1</a:t>
            </a:r>
          </a:p>
        </p:txBody>
      </p:sp>
      <p:sp>
        <p:nvSpPr>
          <p:cNvPr id="6" name="Google Shape;1099;p84">
            <a:extLst>
              <a:ext uri="{FF2B5EF4-FFF2-40B4-BE49-F238E27FC236}">
                <a16:creationId xmlns:a16="http://schemas.microsoft.com/office/drawing/2014/main" id="{162DB8AB-9528-D4A6-D2A6-5B9E291D7B1A}"/>
              </a:ext>
            </a:extLst>
          </p:cNvPr>
          <p:cNvSpPr/>
          <p:nvPr/>
        </p:nvSpPr>
        <p:spPr>
          <a:xfrm>
            <a:off x="2145346" y="5293334"/>
            <a:ext cx="1828800" cy="122284"/>
          </a:xfrm>
          <a:prstGeom prst="rect">
            <a:avLst/>
          </a:prstGeom>
          <a:solidFill>
            <a:schemeClr val="lt1">
              <a:alpha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100;p84">
            <a:extLst>
              <a:ext uri="{FF2B5EF4-FFF2-40B4-BE49-F238E27FC236}">
                <a16:creationId xmlns:a16="http://schemas.microsoft.com/office/drawing/2014/main" id="{E28943BF-08C1-B1D8-CCDD-F12E891531D7}"/>
              </a:ext>
            </a:extLst>
          </p:cNvPr>
          <p:cNvSpPr/>
          <p:nvPr/>
        </p:nvSpPr>
        <p:spPr>
          <a:xfrm>
            <a:off x="8230969" y="5292258"/>
            <a:ext cx="1828800" cy="122284"/>
          </a:xfrm>
          <a:prstGeom prst="rect">
            <a:avLst/>
          </a:prstGeom>
          <a:solidFill>
            <a:schemeClr val="lt1">
              <a:alpha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01;p84">
            <a:extLst>
              <a:ext uri="{FF2B5EF4-FFF2-40B4-BE49-F238E27FC236}">
                <a16:creationId xmlns:a16="http://schemas.microsoft.com/office/drawing/2014/main" id="{FB201F8E-E212-942B-CD95-C48EB9C7A5A9}"/>
              </a:ext>
            </a:extLst>
          </p:cNvPr>
          <p:cNvSpPr/>
          <p:nvPr/>
        </p:nvSpPr>
        <p:spPr>
          <a:xfrm>
            <a:off x="5200032" y="5292258"/>
            <a:ext cx="1828800" cy="122284"/>
          </a:xfrm>
          <a:prstGeom prst="rect">
            <a:avLst/>
          </a:prstGeom>
          <a:solidFill>
            <a:schemeClr val="lt1">
              <a:alpha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102;p84">
            <a:extLst>
              <a:ext uri="{FF2B5EF4-FFF2-40B4-BE49-F238E27FC236}">
                <a16:creationId xmlns:a16="http://schemas.microsoft.com/office/drawing/2014/main" id="{03B099C1-9A1C-111F-C8B5-959C7B2E68BC}"/>
              </a:ext>
            </a:extLst>
          </p:cNvPr>
          <p:cNvSpPr/>
          <p:nvPr/>
        </p:nvSpPr>
        <p:spPr>
          <a:xfrm>
            <a:off x="2145348" y="5293334"/>
            <a:ext cx="1423850" cy="121811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103;p84">
            <a:extLst>
              <a:ext uri="{FF2B5EF4-FFF2-40B4-BE49-F238E27FC236}">
                <a16:creationId xmlns:a16="http://schemas.microsoft.com/office/drawing/2014/main" id="{1BBBD25E-8A2A-4285-ADF9-5AE3148D4C30}"/>
              </a:ext>
            </a:extLst>
          </p:cNvPr>
          <p:cNvSpPr/>
          <p:nvPr/>
        </p:nvSpPr>
        <p:spPr>
          <a:xfrm>
            <a:off x="5200028" y="5292258"/>
            <a:ext cx="914400" cy="122284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04;p84">
            <a:extLst>
              <a:ext uri="{FF2B5EF4-FFF2-40B4-BE49-F238E27FC236}">
                <a16:creationId xmlns:a16="http://schemas.microsoft.com/office/drawing/2014/main" id="{389BD142-458E-D387-5E34-86612F649B49}"/>
              </a:ext>
            </a:extLst>
          </p:cNvPr>
          <p:cNvSpPr/>
          <p:nvPr/>
        </p:nvSpPr>
        <p:spPr>
          <a:xfrm>
            <a:off x="8230965" y="5292258"/>
            <a:ext cx="644148" cy="122284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105;p84">
            <a:extLst>
              <a:ext uri="{FF2B5EF4-FFF2-40B4-BE49-F238E27FC236}">
                <a16:creationId xmlns:a16="http://schemas.microsoft.com/office/drawing/2014/main" id="{5FB67CB2-5183-A24C-63F0-C6D2A6DF1784}"/>
              </a:ext>
            </a:extLst>
          </p:cNvPr>
          <p:cNvSpPr txBox="1">
            <a:spLocks/>
          </p:cNvSpPr>
          <p:nvPr/>
        </p:nvSpPr>
        <p:spPr>
          <a:xfrm>
            <a:off x="3227829" y="2839376"/>
            <a:ext cx="994062" cy="58357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Clr>
                <a:schemeClr val="dk1"/>
              </a:buClr>
              <a:buSzPts val="1100"/>
              <a:buNone/>
              <a:defRPr sz="2200">
                <a:solidFill>
                  <a:schemeClr val="dk1"/>
                </a:solidFill>
                <a:latin typeface="+mn-lt"/>
                <a:ea typeface="Raleway"/>
                <a:cs typeface="Raleway"/>
              </a:defRPr>
            </a:lvl1pPr>
            <a:lvl2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2pPr>
            <a:lvl3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3pPr>
            <a:lvl4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4pPr>
            <a:lvl5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5pPr>
            <a:lvl6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6pPr>
            <a:lvl7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7pPr>
            <a:lvl8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8pPr>
            <a:lvl9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9pPr>
          </a:lstStyle>
          <a:p>
            <a:r>
              <a:rPr lang="it-IT" sz="1200" b="1" dirty="0">
                <a:solidFill>
                  <a:schemeClr val="bg1"/>
                </a:solidFill>
                <a:latin typeface="+mn-lt"/>
              </a:rPr>
              <a:t>A la firma del contrato</a:t>
            </a:r>
          </a:p>
        </p:txBody>
      </p:sp>
      <p:sp>
        <p:nvSpPr>
          <p:cNvPr id="15" name="Google Shape;1094;p84">
            <a:extLst>
              <a:ext uri="{FF2B5EF4-FFF2-40B4-BE49-F238E27FC236}">
                <a16:creationId xmlns:a16="http://schemas.microsoft.com/office/drawing/2014/main" id="{918B501E-31D0-CE19-4E8C-11C006C968D7}"/>
              </a:ext>
            </a:extLst>
          </p:cNvPr>
          <p:cNvSpPr txBox="1">
            <a:spLocks/>
          </p:cNvSpPr>
          <p:nvPr/>
        </p:nvSpPr>
        <p:spPr>
          <a:xfrm>
            <a:off x="4982356" y="4143974"/>
            <a:ext cx="22404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es-EC" sz="105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primer pago se realizará dentro de los 5 días siguientes a la fecha de recepción de la factura y el segundo pago del 50% de saldo se realizará 30 días después.</a:t>
            </a:r>
          </a:p>
        </p:txBody>
      </p:sp>
      <p:sp>
        <p:nvSpPr>
          <p:cNvPr id="16" name="Google Shape;1094;p84">
            <a:extLst>
              <a:ext uri="{FF2B5EF4-FFF2-40B4-BE49-F238E27FC236}">
                <a16:creationId xmlns:a16="http://schemas.microsoft.com/office/drawing/2014/main" id="{2645363A-A10A-0F40-92D0-3675B0C2311C}"/>
              </a:ext>
            </a:extLst>
          </p:cNvPr>
          <p:cNvSpPr txBox="1">
            <a:spLocks/>
          </p:cNvSpPr>
          <p:nvPr/>
        </p:nvSpPr>
        <p:spPr>
          <a:xfrm>
            <a:off x="7868962" y="4136679"/>
            <a:ext cx="2490697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es-EC" sz="105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primer pago se realizará dentro de los 5 días siguientes a la fecha de recepción de la factura y segundo pago del 33,3% se realizará 30 días después. Y el tercer pago del 33,3% de saldo, en 30 días más.</a:t>
            </a:r>
          </a:p>
        </p:txBody>
      </p:sp>
      <p:sp>
        <p:nvSpPr>
          <p:cNvPr id="17" name="Google Shape;1094;p84">
            <a:extLst>
              <a:ext uri="{FF2B5EF4-FFF2-40B4-BE49-F238E27FC236}">
                <a16:creationId xmlns:a16="http://schemas.microsoft.com/office/drawing/2014/main" id="{A96E84CF-72EC-AB13-F999-0AC8916EE188}"/>
              </a:ext>
            </a:extLst>
          </p:cNvPr>
          <p:cNvSpPr txBox="1">
            <a:spLocks/>
          </p:cNvSpPr>
          <p:nvPr/>
        </p:nvSpPr>
        <p:spPr>
          <a:xfrm>
            <a:off x="1945877" y="4161486"/>
            <a:ext cx="22404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es-EC" sz="105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primer pago se realizará dentro de los 5 días siguientes a la fecha de recepción de la factura y el segundo pago del 30% de saldo se realizará 30 días después.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C47EE4CA-AF50-E62D-E1E0-F9F3E0E0DEFB}"/>
              </a:ext>
            </a:extLst>
          </p:cNvPr>
          <p:cNvCxnSpPr/>
          <p:nvPr/>
        </p:nvCxnSpPr>
        <p:spPr>
          <a:xfrm>
            <a:off x="1911927" y="2458407"/>
            <a:ext cx="2363190" cy="0"/>
          </a:xfrm>
          <a:prstGeom prst="line">
            <a:avLst/>
          </a:prstGeom>
          <a:ln w="15875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EECE992F-D69D-EE2B-55E0-2644B308F456}"/>
              </a:ext>
            </a:extLst>
          </p:cNvPr>
          <p:cNvCxnSpPr/>
          <p:nvPr/>
        </p:nvCxnSpPr>
        <p:spPr>
          <a:xfrm>
            <a:off x="1911927" y="3800318"/>
            <a:ext cx="2363190" cy="0"/>
          </a:xfrm>
          <a:prstGeom prst="line">
            <a:avLst/>
          </a:prstGeom>
          <a:ln w="15875"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2AEBF7DB-2C41-760F-F579-9583D8E2DB28}"/>
              </a:ext>
            </a:extLst>
          </p:cNvPr>
          <p:cNvCxnSpPr/>
          <p:nvPr/>
        </p:nvCxnSpPr>
        <p:spPr>
          <a:xfrm>
            <a:off x="4904509" y="2458407"/>
            <a:ext cx="2363190" cy="0"/>
          </a:xfrm>
          <a:prstGeom prst="line">
            <a:avLst/>
          </a:prstGeom>
          <a:ln w="1587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36641A7B-B0C6-4B90-C743-67AC0CC51996}"/>
              </a:ext>
            </a:extLst>
          </p:cNvPr>
          <p:cNvCxnSpPr/>
          <p:nvPr/>
        </p:nvCxnSpPr>
        <p:spPr>
          <a:xfrm>
            <a:off x="4904509" y="3800318"/>
            <a:ext cx="2363190" cy="0"/>
          </a:xfrm>
          <a:prstGeom prst="line">
            <a:avLst/>
          </a:prstGeom>
          <a:ln w="1587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9FDC31E5-0A61-759D-5FE6-B8D70B0378B6}"/>
              </a:ext>
            </a:extLst>
          </p:cNvPr>
          <p:cNvCxnSpPr/>
          <p:nvPr/>
        </p:nvCxnSpPr>
        <p:spPr>
          <a:xfrm>
            <a:off x="7932716" y="2458407"/>
            <a:ext cx="2363190" cy="0"/>
          </a:xfrm>
          <a:prstGeom prst="line">
            <a:avLst/>
          </a:prstGeom>
          <a:ln w="1587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7CE5383C-70E3-2FDF-57F9-557F386AD7AD}"/>
              </a:ext>
            </a:extLst>
          </p:cNvPr>
          <p:cNvCxnSpPr/>
          <p:nvPr/>
        </p:nvCxnSpPr>
        <p:spPr>
          <a:xfrm>
            <a:off x="7932716" y="3800318"/>
            <a:ext cx="2363190" cy="0"/>
          </a:xfrm>
          <a:prstGeom prst="line">
            <a:avLst/>
          </a:prstGeom>
          <a:ln w="15875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39D4AAF8-7EF8-EDC0-AC1E-0C56A377DA85}"/>
              </a:ext>
            </a:extLst>
          </p:cNvPr>
          <p:cNvSpPr txBox="1"/>
          <p:nvPr/>
        </p:nvSpPr>
        <p:spPr>
          <a:xfrm>
            <a:off x="1917192" y="2627499"/>
            <a:ext cx="15150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5400" dirty="0">
                <a:solidFill>
                  <a:schemeClr val="bg1"/>
                </a:solidFill>
                <a:latin typeface="+mj-lt" panose="02000206000000020004" pitchFamily="2" charset="0"/>
                <a:ea typeface="Helvetica Neue UltraLight" panose="02000206000000020004" pitchFamily="2" charset="0"/>
              </a:rPr>
              <a:t>70%</a:t>
            </a:r>
            <a:endParaRPr lang="es-EC" sz="5400" dirty="0">
              <a:solidFill>
                <a:schemeClr val="bg1"/>
              </a:solidFill>
              <a:latin typeface="+mj-lt" panose="02000206000000020004" pitchFamily="2" charset="0"/>
              <a:ea typeface="Helvetica Neue UltraLight" panose="02000206000000020004" pitchFamily="2" charset="0"/>
            </a:endParaRPr>
          </a:p>
        </p:txBody>
      </p:sp>
      <p:sp>
        <p:nvSpPr>
          <p:cNvPr id="30" name="Google Shape;1105;p84">
            <a:extLst>
              <a:ext uri="{FF2B5EF4-FFF2-40B4-BE49-F238E27FC236}">
                <a16:creationId xmlns:a16="http://schemas.microsoft.com/office/drawing/2014/main" id="{2393BE33-E350-4301-E3DF-7ECE646678C9}"/>
              </a:ext>
            </a:extLst>
          </p:cNvPr>
          <p:cNvSpPr txBox="1">
            <a:spLocks/>
          </p:cNvSpPr>
          <p:nvPr/>
        </p:nvSpPr>
        <p:spPr>
          <a:xfrm>
            <a:off x="6244162" y="2839376"/>
            <a:ext cx="994062" cy="58357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Clr>
                <a:schemeClr val="dk1"/>
              </a:buClr>
              <a:buSzPts val="1100"/>
              <a:buNone/>
              <a:defRPr sz="2200">
                <a:solidFill>
                  <a:schemeClr val="dk1"/>
                </a:solidFill>
                <a:latin typeface="+mn-lt"/>
                <a:ea typeface="Raleway"/>
                <a:cs typeface="Raleway"/>
              </a:defRPr>
            </a:lvl1pPr>
            <a:lvl2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2pPr>
            <a:lvl3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3pPr>
            <a:lvl4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4pPr>
            <a:lvl5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5pPr>
            <a:lvl6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6pPr>
            <a:lvl7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7pPr>
            <a:lvl8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8pPr>
            <a:lvl9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9pPr>
          </a:lstStyle>
          <a:p>
            <a:r>
              <a:rPr lang="it-IT" sz="1200" b="1" dirty="0">
                <a:solidFill>
                  <a:schemeClr val="tx1"/>
                </a:solidFill>
                <a:latin typeface="+mn-lt"/>
              </a:rPr>
              <a:t>A la firma del contrato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C7A31557-B332-B84F-7D50-0193C14F758E}"/>
              </a:ext>
            </a:extLst>
          </p:cNvPr>
          <p:cNvSpPr txBox="1"/>
          <p:nvPr/>
        </p:nvSpPr>
        <p:spPr>
          <a:xfrm>
            <a:off x="4957275" y="2627499"/>
            <a:ext cx="15150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5400" dirty="0">
                <a:latin typeface="+mj-lt" panose="02000206000000020004" pitchFamily="2" charset="0"/>
                <a:ea typeface="Helvetica Neue UltraLight" panose="02000206000000020004" pitchFamily="2" charset="0"/>
              </a:rPr>
              <a:t>50%</a:t>
            </a:r>
            <a:endParaRPr lang="es-EC" sz="5400" dirty="0">
              <a:latin typeface="+mj-lt" panose="02000206000000020004" pitchFamily="2" charset="0"/>
              <a:ea typeface="Helvetica Neue UltraLight" panose="02000206000000020004" pitchFamily="2" charset="0"/>
            </a:endParaRPr>
          </a:p>
        </p:txBody>
      </p:sp>
      <p:sp>
        <p:nvSpPr>
          <p:cNvPr id="32" name="Google Shape;1105;p84">
            <a:extLst>
              <a:ext uri="{FF2B5EF4-FFF2-40B4-BE49-F238E27FC236}">
                <a16:creationId xmlns:a16="http://schemas.microsoft.com/office/drawing/2014/main" id="{F3DB084B-3762-A7ED-6AF8-3145CFC7D23C}"/>
              </a:ext>
            </a:extLst>
          </p:cNvPr>
          <p:cNvSpPr txBox="1">
            <a:spLocks/>
          </p:cNvSpPr>
          <p:nvPr/>
        </p:nvSpPr>
        <p:spPr>
          <a:xfrm>
            <a:off x="9414875" y="2839376"/>
            <a:ext cx="994062" cy="58357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buClr>
                <a:schemeClr val="dk1"/>
              </a:buClr>
              <a:buSzPts val="1100"/>
              <a:buNone/>
              <a:defRPr sz="2200">
                <a:solidFill>
                  <a:schemeClr val="dk1"/>
                </a:solidFill>
                <a:latin typeface="+mn-lt"/>
                <a:ea typeface="Raleway"/>
                <a:cs typeface="Raleway"/>
              </a:defRPr>
            </a:lvl1pPr>
            <a:lvl2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2pPr>
            <a:lvl3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3pPr>
            <a:lvl4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4pPr>
            <a:lvl5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5pPr>
            <a:lvl6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6pPr>
            <a:lvl7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7pPr>
            <a:lvl8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8pPr>
            <a:lvl9pPr algn="ctr"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+mj-lt"/>
                <a:ea typeface="Raleway"/>
                <a:cs typeface="Raleway"/>
              </a:defRPr>
            </a:lvl9pPr>
          </a:lstStyle>
          <a:p>
            <a:r>
              <a:rPr lang="it-IT" sz="1200" b="1" dirty="0">
                <a:solidFill>
                  <a:schemeClr val="tx1"/>
                </a:solidFill>
                <a:latin typeface="+mn-lt"/>
              </a:rPr>
              <a:t>A la firma del contrato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10539F0-68F8-C3FC-2410-27F60768E3A3}"/>
              </a:ext>
            </a:extLst>
          </p:cNvPr>
          <p:cNvSpPr txBox="1"/>
          <p:nvPr/>
        </p:nvSpPr>
        <p:spPr>
          <a:xfrm>
            <a:off x="7759856" y="2698749"/>
            <a:ext cx="20624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800" dirty="0">
                <a:latin typeface="+mj-lt" panose="02000206000000020004" pitchFamily="2" charset="0"/>
                <a:ea typeface="Helvetica Neue UltraLight" panose="02000206000000020004" pitchFamily="2" charset="0"/>
              </a:rPr>
              <a:t>33,3%</a:t>
            </a:r>
            <a:endParaRPr lang="es-EC" sz="4800" dirty="0">
              <a:latin typeface="+mj-lt" panose="02000206000000020004" pitchFamily="2" charset="0"/>
              <a:ea typeface="Helvetica Neue UltraLight" panose="020002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8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65DF2-2CD6-CC1C-32FE-734B9EDB9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094;p84">
            <a:extLst>
              <a:ext uri="{FF2B5EF4-FFF2-40B4-BE49-F238E27FC236}">
                <a16:creationId xmlns:a16="http://schemas.microsoft.com/office/drawing/2014/main" id="{B8E502B2-60BB-E360-303F-ABEC59F0FD1C}"/>
              </a:ext>
            </a:extLst>
          </p:cNvPr>
          <p:cNvSpPr txBox="1">
            <a:spLocks/>
          </p:cNvSpPr>
          <p:nvPr/>
        </p:nvSpPr>
        <p:spPr>
          <a:xfrm>
            <a:off x="1033151" y="2790556"/>
            <a:ext cx="6947067" cy="1805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9pPr>
          </a:lstStyle>
          <a:p>
            <a:pPr marL="0" indent="0" algn="l">
              <a:buSzPts val="1100"/>
            </a:pPr>
            <a:r>
              <a:rPr lang="es-EC" sz="16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Tarifas mensuales.</a:t>
            </a:r>
          </a:p>
          <a:p>
            <a:pPr marL="0" indent="0" algn="l">
              <a:buSzPts val="1100"/>
            </a:pPr>
            <a:r>
              <a:rPr lang="es-EC" sz="16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Contrato anual.</a:t>
            </a:r>
          </a:p>
          <a:p>
            <a:pPr marL="0" indent="0" algn="l">
              <a:buSzPts val="1100"/>
            </a:pPr>
            <a:r>
              <a:rPr lang="es-EC" sz="16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Plazo de pago: hasta 60 días.</a:t>
            </a:r>
          </a:p>
          <a:p>
            <a:pPr marL="0" indent="0" algn="l">
              <a:buSzPts val="1100"/>
            </a:pPr>
            <a:endParaRPr lang="es-EC" sz="1600" dirty="0"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indent="0" algn="l">
              <a:buSzPts val="1100"/>
            </a:pPr>
            <a:r>
              <a:rPr lang="es-EC" sz="16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(Todos los temas que deben excluirse del precio y la propuesta. Viáticos, hospedaje, impuestos, servicios adicionales, etc)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83AA795D-9A1B-74B3-4E90-26E54614FFFD}"/>
              </a:ext>
            </a:extLst>
          </p:cNvPr>
          <p:cNvGrpSpPr/>
          <p:nvPr/>
        </p:nvGrpSpPr>
        <p:grpSpPr>
          <a:xfrm>
            <a:off x="1068778" y="2458407"/>
            <a:ext cx="9975274" cy="2529229"/>
            <a:chOff x="4904509" y="2458407"/>
            <a:chExt cx="2363190" cy="1341911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33D9B8B0-6C2C-686D-43F9-214636CE17D4}"/>
                </a:ext>
              </a:extLst>
            </p:cNvPr>
            <p:cNvCxnSpPr>
              <a:cxnSpLocks/>
            </p:cNvCxnSpPr>
            <p:nvPr/>
          </p:nvCxnSpPr>
          <p:spPr>
            <a:xfrm>
              <a:off x="4904509" y="2458407"/>
              <a:ext cx="236319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DDBDA53E-1CB2-AAB1-71B9-ED55F0C9C9E3}"/>
                </a:ext>
              </a:extLst>
            </p:cNvPr>
            <p:cNvCxnSpPr>
              <a:cxnSpLocks/>
            </p:cNvCxnSpPr>
            <p:nvPr/>
          </p:nvCxnSpPr>
          <p:spPr>
            <a:xfrm>
              <a:off x="4904509" y="3800318"/>
              <a:ext cx="236319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A618C626-904C-8FFD-A362-97BF96C00980}"/>
              </a:ext>
            </a:extLst>
          </p:cNvPr>
          <p:cNvSpPr txBox="1">
            <a:spLocks/>
          </p:cNvSpPr>
          <p:nvPr/>
        </p:nvSpPr>
        <p:spPr>
          <a:xfrm>
            <a:off x="923195" y="1138765"/>
            <a:ext cx="8994038" cy="1374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7560"/>
              </a:lnSpc>
            </a:pPr>
            <a:r>
              <a:rPr lang="es-EC" sz="8000" dirty="0">
                <a:solidFill>
                  <a:srgbClr val="851DC3"/>
                </a:solidFill>
                <a:latin typeface="+mj-lt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Generalidades</a:t>
            </a:r>
            <a:endParaRPr lang="en-MX" sz="8000" kern="1400" spc="-300" dirty="0">
              <a:solidFill>
                <a:srgbClr val="851DC3"/>
              </a:solidFill>
              <a:latin typeface="+mj-lt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777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7936-EDDC-AD88-3860-2B421AD92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094;p84">
            <a:extLst>
              <a:ext uri="{FF2B5EF4-FFF2-40B4-BE49-F238E27FC236}">
                <a16:creationId xmlns:a16="http://schemas.microsoft.com/office/drawing/2014/main" id="{C4072E72-B0AE-191E-782F-F3E546B88DD1}"/>
              </a:ext>
            </a:extLst>
          </p:cNvPr>
          <p:cNvSpPr txBox="1">
            <a:spLocks/>
          </p:cNvSpPr>
          <p:nvPr/>
        </p:nvSpPr>
        <p:spPr>
          <a:xfrm>
            <a:off x="1021276" y="3324942"/>
            <a:ext cx="10010901" cy="1805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Inter"/>
                <a:cs typeface="Inter"/>
                <a:sym typeface="Inter"/>
              </a:defRPr>
            </a:lvl9pPr>
          </a:lstStyle>
          <a:p>
            <a:pPr marL="0" indent="0" algn="l">
              <a:buSzPts val="1100"/>
            </a:pPr>
            <a:r>
              <a:rPr lang="es-EC" sz="1600" dirty="0"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 cliente o potencial cliente se compromete a no difundir, comunicar o divulgar esta propuesta e información a terceros sin la autorización expresa de KEYWORD. La presente propuesta/presentación ha sido preparada y dirigida exclusivamente para el cliente y para ser ejecutada por KEYWORD de acuerdo con los términos y condiciones establecidos en la misma. Cualquier uso o aplicación distinta, se considerará como no autorizado por KEYWORD.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0DAAB610-097F-88C4-60AA-EEA7D235BA17}"/>
              </a:ext>
            </a:extLst>
          </p:cNvPr>
          <p:cNvGrpSpPr/>
          <p:nvPr/>
        </p:nvGrpSpPr>
        <p:grpSpPr>
          <a:xfrm>
            <a:off x="1068778" y="3135300"/>
            <a:ext cx="9975274" cy="2267972"/>
            <a:chOff x="4904509" y="2458407"/>
            <a:chExt cx="2363190" cy="1341911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F353A22D-804E-CA93-227B-9840415CBF5F}"/>
                </a:ext>
              </a:extLst>
            </p:cNvPr>
            <p:cNvCxnSpPr>
              <a:cxnSpLocks/>
            </p:cNvCxnSpPr>
            <p:nvPr/>
          </p:nvCxnSpPr>
          <p:spPr>
            <a:xfrm>
              <a:off x="4904509" y="2458407"/>
              <a:ext cx="2363190" cy="0"/>
            </a:xfrm>
            <a:prstGeom prst="line">
              <a:avLst/>
            </a:prstGeom>
            <a:ln w="15875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871CEDC2-D215-F757-45D9-9367E729AF87}"/>
                </a:ext>
              </a:extLst>
            </p:cNvPr>
            <p:cNvCxnSpPr>
              <a:cxnSpLocks/>
            </p:cNvCxnSpPr>
            <p:nvPr/>
          </p:nvCxnSpPr>
          <p:spPr>
            <a:xfrm>
              <a:off x="4904509" y="3800318"/>
              <a:ext cx="2363190" cy="0"/>
            </a:xfrm>
            <a:prstGeom prst="line">
              <a:avLst/>
            </a:prstGeom>
            <a:ln w="15875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66B21B22-257E-A6ED-7C69-960D9BF2A8D3}"/>
              </a:ext>
            </a:extLst>
          </p:cNvPr>
          <p:cNvSpPr txBox="1">
            <a:spLocks/>
          </p:cNvSpPr>
          <p:nvPr/>
        </p:nvSpPr>
        <p:spPr>
          <a:xfrm>
            <a:off x="958820" y="1376270"/>
            <a:ext cx="8994038" cy="1374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6500"/>
              </a:lnSpc>
            </a:pPr>
            <a:r>
              <a:rPr lang="es-EC" sz="6600" dirty="0">
                <a:solidFill>
                  <a:srgbClr val="E487F3"/>
                </a:solidFill>
                <a:latin typeface="+mj-lt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Cláusula de confidencialidad</a:t>
            </a:r>
            <a:endParaRPr lang="en-MX" sz="6600" kern="1400" spc="-300" dirty="0">
              <a:solidFill>
                <a:srgbClr val="E487F3"/>
              </a:solidFill>
              <a:latin typeface="+mj-lt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7969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래픽 508">
            <a:extLst>
              <a:ext uri="{FF2B5EF4-FFF2-40B4-BE49-F238E27FC236}">
                <a16:creationId xmlns:a16="http://schemas.microsoft.com/office/drawing/2014/main" id="{BAEC06F5-B68C-D51D-A38E-CE6A8007C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6337" y="878182"/>
            <a:ext cx="544232" cy="412564"/>
          </a:xfrm>
          <a:prstGeom prst="rect">
            <a:avLst/>
          </a:prstGeom>
        </p:spPr>
      </p:pic>
      <p:pic>
        <p:nvPicPr>
          <p:cNvPr id="3" name="그래픽 509">
            <a:extLst>
              <a:ext uri="{FF2B5EF4-FFF2-40B4-BE49-F238E27FC236}">
                <a16:creationId xmlns:a16="http://schemas.microsoft.com/office/drawing/2014/main" id="{860A893F-82E4-7462-CFBE-48B436D5A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1091" y="882570"/>
            <a:ext cx="474010" cy="403786"/>
          </a:xfrm>
          <a:prstGeom prst="rect">
            <a:avLst/>
          </a:prstGeom>
        </p:spPr>
      </p:pic>
      <p:pic>
        <p:nvPicPr>
          <p:cNvPr id="4" name="그래픽 510">
            <a:extLst>
              <a:ext uri="{FF2B5EF4-FFF2-40B4-BE49-F238E27FC236}">
                <a16:creationId xmlns:a16="http://schemas.microsoft.com/office/drawing/2014/main" id="{9B63EC89-C94F-0220-C004-9BE4F57AEC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6689" y="847459"/>
            <a:ext cx="535454" cy="474008"/>
          </a:xfrm>
          <a:prstGeom prst="rect">
            <a:avLst/>
          </a:prstGeom>
        </p:spPr>
      </p:pic>
      <p:pic>
        <p:nvPicPr>
          <p:cNvPr id="5" name="그래픽 511">
            <a:extLst>
              <a:ext uri="{FF2B5EF4-FFF2-40B4-BE49-F238E27FC236}">
                <a16:creationId xmlns:a16="http://schemas.microsoft.com/office/drawing/2014/main" id="{48AEB749-F3E5-4995-BBE1-53CE1D0C38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35256" y="838681"/>
            <a:ext cx="465232" cy="491564"/>
          </a:xfrm>
          <a:prstGeom prst="rect">
            <a:avLst/>
          </a:prstGeom>
        </p:spPr>
      </p:pic>
      <p:pic>
        <p:nvPicPr>
          <p:cNvPr id="6" name="그래픽 512">
            <a:extLst>
              <a:ext uri="{FF2B5EF4-FFF2-40B4-BE49-F238E27FC236}">
                <a16:creationId xmlns:a16="http://schemas.microsoft.com/office/drawing/2014/main" id="{1FF14323-44CD-6A14-386F-4674FA17BE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15037" y="834292"/>
            <a:ext cx="535456" cy="500344"/>
          </a:xfrm>
          <a:prstGeom prst="rect">
            <a:avLst/>
          </a:prstGeom>
        </p:spPr>
      </p:pic>
      <p:pic>
        <p:nvPicPr>
          <p:cNvPr id="7" name="그래픽 513">
            <a:extLst>
              <a:ext uri="{FF2B5EF4-FFF2-40B4-BE49-F238E27FC236}">
                <a16:creationId xmlns:a16="http://schemas.microsoft.com/office/drawing/2014/main" id="{C2D69E6D-F5DC-2B5B-7311-B9195AD21B6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24421" y="816736"/>
            <a:ext cx="517900" cy="535456"/>
          </a:xfrm>
          <a:prstGeom prst="rect">
            <a:avLst/>
          </a:prstGeom>
        </p:spPr>
      </p:pic>
      <p:pic>
        <p:nvPicPr>
          <p:cNvPr id="8" name="그래픽 514">
            <a:extLst>
              <a:ext uri="{FF2B5EF4-FFF2-40B4-BE49-F238E27FC236}">
                <a16:creationId xmlns:a16="http://schemas.microsoft.com/office/drawing/2014/main" id="{709B9C4B-778E-4CDD-5723-E579E1A5CDD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70784" y="873792"/>
            <a:ext cx="474010" cy="421342"/>
          </a:xfrm>
          <a:prstGeom prst="rect">
            <a:avLst/>
          </a:prstGeom>
        </p:spPr>
      </p:pic>
      <p:pic>
        <p:nvPicPr>
          <p:cNvPr id="9" name="그래픽 515">
            <a:extLst>
              <a:ext uri="{FF2B5EF4-FFF2-40B4-BE49-F238E27FC236}">
                <a16:creationId xmlns:a16="http://schemas.microsoft.com/office/drawing/2014/main" id="{E7451BF5-68B5-40FE-400B-DB6AF0BD80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18910" y="851848"/>
            <a:ext cx="359896" cy="465232"/>
          </a:xfrm>
          <a:prstGeom prst="rect">
            <a:avLst/>
          </a:prstGeom>
        </p:spPr>
      </p:pic>
      <p:pic>
        <p:nvPicPr>
          <p:cNvPr id="10" name="그래픽 516">
            <a:extLst>
              <a:ext uri="{FF2B5EF4-FFF2-40B4-BE49-F238E27FC236}">
                <a16:creationId xmlns:a16="http://schemas.microsoft.com/office/drawing/2014/main" id="{A3AE2B4F-423C-38DD-6292-320D7463C48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884404" y="891348"/>
            <a:ext cx="430120" cy="386230"/>
          </a:xfrm>
          <a:prstGeom prst="rect">
            <a:avLst/>
          </a:prstGeom>
        </p:spPr>
      </p:pic>
      <p:pic>
        <p:nvPicPr>
          <p:cNvPr id="11" name="그래픽 517">
            <a:extLst>
              <a:ext uri="{FF2B5EF4-FFF2-40B4-BE49-F238E27FC236}">
                <a16:creationId xmlns:a16="http://schemas.microsoft.com/office/drawing/2014/main" id="{EFC73799-2C30-4806-8F8B-91E1FCE865A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561477" y="856236"/>
            <a:ext cx="324786" cy="456454"/>
          </a:xfrm>
          <a:prstGeom prst="rect">
            <a:avLst/>
          </a:prstGeom>
        </p:spPr>
      </p:pic>
      <p:pic>
        <p:nvPicPr>
          <p:cNvPr id="12" name="그래픽 518">
            <a:extLst>
              <a:ext uri="{FF2B5EF4-FFF2-40B4-BE49-F238E27FC236}">
                <a16:creationId xmlns:a16="http://schemas.microsoft.com/office/drawing/2014/main" id="{ED501AB3-1760-CDDE-6401-4718FE19784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180934" y="922072"/>
            <a:ext cx="544232" cy="324784"/>
          </a:xfrm>
          <a:prstGeom prst="rect">
            <a:avLst/>
          </a:prstGeom>
        </p:spPr>
      </p:pic>
      <p:pic>
        <p:nvPicPr>
          <p:cNvPr id="13" name="그래픽 519">
            <a:extLst>
              <a:ext uri="{FF2B5EF4-FFF2-40B4-BE49-F238E27FC236}">
                <a16:creationId xmlns:a16="http://schemas.microsoft.com/office/drawing/2014/main" id="{09DCAE8A-73CF-89FC-56A3-D2DF25F0ECA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895263" y="843070"/>
            <a:ext cx="307230" cy="482788"/>
          </a:xfrm>
          <a:prstGeom prst="rect">
            <a:avLst/>
          </a:prstGeom>
        </p:spPr>
      </p:pic>
      <p:pic>
        <p:nvPicPr>
          <p:cNvPr id="14" name="그래픽 520">
            <a:extLst>
              <a:ext uri="{FF2B5EF4-FFF2-40B4-BE49-F238E27FC236}">
                <a16:creationId xmlns:a16="http://schemas.microsoft.com/office/drawing/2014/main" id="{B851230E-DC6B-BD67-D5B9-39892982B96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468283" y="1661084"/>
            <a:ext cx="500342" cy="324784"/>
          </a:xfrm>
          <a:prstGeom prst="rect">
            <a:avLst/>
          </a:prstGeom>
        </p:spPr>
      </p:pic>
      <p:pic>
        <p:nvPicPr>
          <p:cNvPr id="15" name="그래픽 521">
            <a:extLst>
              <a:ext uri="{FF2B5EF4-FFF2-40B4-BE49-F238E27FC236}">
                <a16:creationId xmlns:a16="http://schemas.microsoft.com/office/drawing/2014/main" id="{414E0407-D2BA-CE95-327E-2046BAE38F6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114259" y="1573304"/>
            <a:ext cx="447676" cy="500344"/>
          </a:xfrm>
          <a:prstGeom prst="rect">
            <a:avLst/>
          </a:prstGeom>
        </p:spPr>
      </p:pic>
      <p:pic>
        <p:nvPicPr>
          <p:cNvPr id="16" name="그래픽 522">
            <a:extLst>
              <a:ext uri="{FF2B5EF4-FFF2-40B4-BE49-F238E27FC236}">
                <a16:creationId xmlns:a16="http://schemas.microsoft.com/office/drawing/2014/main" id="{3F7F2D22-314C-D66F-7C83-9D1C696AB30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800578" y="1573304"/>
            <a:ext cx="447676" cy="500344"/>
          </a:xfrm>
          <a:prstGeom prst="rect">
            <a:avLst/>
          </a:prstGeom>
        </p:spPr>
      </p:pic>
      <p:pic>
        <p:nvPicPr>
          <p:cNvPr id="17" name="그래픽 523">
            <a:extLst>
              <a:ext uri="{FF2B5EF4-FFF2-40B4-BE49-F238E27FC236}">
                <a16:creationId xmlns:a16="http://schemas.microsoft.com/office/drawing/2014/main" id="{2A2FD0D2-0FAA-37D0-A2F0-564CC7F2F3F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198427" y="1582082"/>
            <a:ext cx="368674" cy="482788"/>
          </a:xfrm>
          <a:prstGeom prst="rect">
            <a:avLst/>
          </a:prstGeom>
        </p:spPr>
      </p:pic>
      <p:pic>
        <p:nvPicPr>
          <p:cNvPr id="18" name="그래픽 524">
            <a:extLst>
              <a:ext uri="{FF2B5EF4-FFF2-40B4-BE49-F238E27FC236}">
                <a16:creationId xmlns:a16="http://schemas.microsoft.com/office/drawing/2014/main" id="{631A0A03-FBBE-E9F8-1857-7ACA54978AA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899033" y="1560137"/>
            <a:ext cx="368674" cy="526676"/>
          </a:xfrm>
          <a:prstGeom prst="rect">
            <a:avLst/>
          </a:prstGeom>
        </p:spPr>
      </p:pic>
      <p:pic>
        <p:nvPicPr>
          <p:cNvPr id="19" name="그래픽 525">
            <a:extLst>
              <a:ext uri="{FF2B5EF4-FFF2-40B4-BE49-F238E27FC236}">
                <a16:creationId xmlns:a16="http://schemas.microsoft.com/office/drawing/2014/main" id="{76F82CC0-C1BE-12EE-00C3-5B2BF044CF3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540063" y="1586471"/>
            <a:ext cx="535454" cy="474008"/>
          </a:xfrm>
          <a:prstGeom prst="rect">
            <a:avLst/>
          </a:prstGeom>
        </p:spPr>
      </p:pic>
      <p:pic>
        <p:nvPicPr>
          <p:cNvPr id="20" name="그래픽 526">
            <a:extLst>
              <a:ext uri="{FF2B5EF4-FFF2-40B4-BE49-F238E27FC236}">
                <a16:creationId xmlns:a16="http://schemas.microsoft.com/office/drawing/2014/main" id="{39D67F0E-9AEE-BEEC-00C3-557DB46EC20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5395755" y="1590860"/>
            <a:ext cx="544232" cy="465232"/>
          </a:xfrm>
          <a:prstGeom prst="rect">
            <a:avLst/>
          </a:prstGeom>
        </p:spPr>
      </p:pic>
      <p:pic>
        <p:nvPicPr>
          <p:cNvPr id="21" name="그래픽 527">
            <a:extLst>
              <a:ext uri="{FF2B5EF4-FFF2-40B4-BE49-F238E27FC236}">
                <a16:creationId xmlns:a16="http://schemas.microsoft.com/office/drawing/2014/main" id="{EE8F940D-0881-8BBC-746F-EC9C0510100B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240854" y="1568915"/>
            <a:ext cx="316006" cy="509120"/>
          </a:xfrm>
          <a:prstGeom prst="rect">
            <a:avLst/>
          </a:prstGeom>
        </p:spPr>
      </p:pic>
      <p:pic>
        <p:nvPicPr>
          <p:cNvPr id="22" name="그래픽 528">
            <a:extLst>
              <a:ext uri="{FF2B5EF4-FFF2-40B4-BE49-F238E27FC236}">
                <a16:creationId xmlns:a16="http://schemas.microsoft.com/office/drawing/2014/main" id="{2B9816EB-ECBF-10DD-8D24-279F7025344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840515" y="1560137"/>
            <a:ext cx="517898" cy="526676"/>
          </a:xfrm>
          <a:prstGeom prst="rect">
            <a:avLst/>
          </a:prstGeom>
        </p:spPr>
      </p:pic>
      <p:pic>
        <p:nvPicPr>
          <p:cNvPr id="23" name="그래픽 529">
            <a:extLst>
              <a:ext uri="{FF2B5EF4-FFF2-40B4-BE49-F238E27FC236}">
                <a16:creationId xmlns:a16="http://schemas.microsoft.com/office/drawing/2014/main" id="{D695A81F-A6A2-92A9-F955-FD6F39E421B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9530754" y="1573304"/>
            <a:ext cx="386230" cy="500344"/>
          </a:xfrm>
          <a:prstGeom prst="rect">
            <a:avLst/>
          </a:prstGeom>
        </p:spPr>
      </p:pic>
      <p:pic>
        <p:nvPicPr>
          <p:cNvPr id="24" name="그래픽 530">
            <a:extLst>
              <a:ext uri="{FF2B5EF4-FFF2-40B4-BE49-F238E27FC236}">
                <a16:creationId xmlns:a16="http://schemas.microsoft.com/office/drawing/2014/main" id="{3EE41C86-69E0-8838-DE6C-174F916EB62C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259935" y="1630360"/>
            <a:ext cx="386230" cy="386230"/>
          </a:xfrm>
          <a:prstGeom prst="rect">
            <a:avLst/>
          </a:prstGeom>
        </p:spPr>
      </p:pic>
      <p:pic>
        <p:nvPicPr>
          <p:cNvPr id="25" name="그래픽 531">
            <a:extLst>
              <a:ext uri="{FF2B5EF4-FFF2-40B4-BE49-F238E27FC236}">
                <a16:creationId xmlns:a16="http://schemas.microsoft.com/office/drawing/2014/main" id="{1E420CA5-9D7C-37E2-2793-C8D81A2E2DB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829429" y="1599638"/>
            <a:ext cx="438898" cy="447676"/>
          </a:xfrm>
          <a:prstGeom prst="rect">
            <a:avLst/>
          </a:prstGeom>
        </p:spPr>
      </p:pic>
      <p:pic>
        <p:nvPicPr>
          <p:cNvPr id="26" name="그래픽 532">
            <a:extLst>
              <a:ext uri="{FF2B5EF4-FFF2-40B4-BE49-F238E27FC236}">
                <a16:creationId xmlns:a16="http://schemas.microsoft.com/office/drawing/2014/main" id="{F7657865-CE18-E08A-0665-9F43CAB8AF7E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3550209" y="5849647"/>
            <a:ext cx="336488" cy="263338"/>
          </a:xfrm>
          <a:prstGeom prst="rect">
            <a:avLst/>
          </a:prstGeom>
        </p:spPr>
      </p:pic>
      <p:pic>
        <p:nvPicPr>
          <p:cNvPr id="27" name="그래픽 533">
            <a:extLst>
              <a:ext uri="{FF2B5EF4-FFF2-40B4-BE49-F238E27FC236}">
                <a16:creationId xmlns:a16="http://schemas.microsoft.com/office/drawing/2014/main" id="{29342422-9774-B901-B914-1E6E7C8B453F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169852" y="5813072"/>
            <a:ext cx="336488" cy="336488"/>
          </a:xfrm>
          <a:prstGeom prst="rect">
            <a:avLst/>
          </a:prstGeom>
        </p:spPr>
      </p:pic>
      <p:pic>
        <p:nvPicPr>
          <p:cNvPr id="28" name="그래픽 534">
            <a:extLst>
              <a:ext uri="{FF2B5EF4-FFF2-40B4-BE49-F238E27FC236}">
                <a16:creationId xmlns:a16="http://schemas.microsoft.com/office/drawing/2014/main" id="{F287476F-B922-B1A3-7FAB-FD3EEF7407DB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4823255" y="5813072"/>
            <a:ext cx="402322" cy="336488"/>
          </a:xfrm>
          <a:prstGeom prst="rect">
            <a:avLst/>
          </a:prstGeom>
        </p:spPr>
      </p:pic>
      <p:pic>
        <p:nvPicPr>
          <p:cNvPr id="29" name="그래픽 535">
            <a:extLst>
              <a:ext uri="{FF2B5EF4-FFF2-40B4-BE49-F238E27FC236}">
                <a16:creationId xmlns:a16="http://schemas.microsoft.com/office/drawing/2014/main" id="{2A7EFA28-7ED7-A69C-7342-6852A6550497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5495970" y="5809415"/>
            <a:ext cx="343804" cy="343804"/>
          </a:xfrm>
          <a:prstGeom prst="rect">
            <a:avLst/>
          </a:prstGeom>
        </p:spPr>
      </p:pic>
      <p:pic>
        <p:nvPicPr>
          <p:cNvPr id="30" name="그래픽 536">
            <a:extLst>
              <a:ext uri="{FF2B5EF4-FFF2-40B4-BE49-F238E27FC236}">
                <a16:creationId xmlns:a16="http://schemas.microsoft.com/office/drawing/2014/main" id="{FCC6524A-B912-653E-AB84-6A361B12D6DE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6196233" y="5787470"/>
            <a:ext cx="373064" cy="387694"/>
          </a:xfrm>
          <a:prstGeom prst="rect">
            <a:avLst/>
          </a:prstGeom>
        </p:spPr>
      </p:pic>
      <p:pic>
        <p:nvPicPr>
          <p:cNvPr id="31" name="그래픽 537">
            <a:extLst>
              <a:ext uri="{FF2B5EF4-FFF2-40B4-BE49-F238E27FC236}">
                <a16:creationId xmlns:a16="http://schemas.microsoft.com/office/drawing/2014/main" id="{BEDA064C-CABC-ECE0-73CC-EC381753EE79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6903423" y="5792591"/>
            <a:ext cx="359896" cy="377452"/>
          </a:xfrm>
          <a:prstGeom prst="rect">
            <a:avLst/>
          </a:prstGeom>
        </p:spPr>
      </p:pic>
      <p:pic>
        <p:nvPicPr>
          <p:cNvPr id="32" name="그래픽 538">
            <a:extLst>
              <a:ext uri="{FF2B5EF4-FFF2-40B4-BE49-F238E27FC236}">
                <a16:creationId xmlns:a16="http://schemas.microsoft.com/office/drawing/2014/main" id="{A201BC57-D0F5-68B6-6C7A-BE34B601CE8B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7592730" y="5779423"/>
            <a:ext cx="430120" cy="403786"/>
          </a:xfrm>
          <a:prstGeom prst="rect">
            <a:avLst/>
          </a:prstGeom>
        </p:spPr>
      </p:pic>
      <p:pic>
        <p:nvPicPr>
          <p:cNvPr id="33" name="그래픽 539">
            <a:extLst>
              <a:ext uri="{FF2B5EF4-FFF2-40B4-BE49-F238E27FC236}">
                <a16:creationId xmlns:a16="http://schemas.microsoft.com/office/drawing/2014/main" id="{7E9B4AF7-9CF2-4FD9-3150-504A732602DA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8205742" y="5783813"/>
            <a:ext cx="386230" cy="395008"/>
          </a:xfrm>
          <a:prstGeom prst="rect">
            <a:avLst/>
          </a:prstGeom>
        </p:spPr>
      </p:pic>
      <p:pic>
        <p:nvPicPr>
          <p:cNvPr id="34" name="그래픽 540">
            <a:extLst>
              <a:ext uri="{FF2B5EF4-FFF2-40B4-BE49-F238E27FC236}">
                <a16:creationId xmlns:a16="http://schemas.microsoft.com/office/drawing/2014/main" id="{B21CDC5E-DE6E-F2FE-BDB1-8A0A643FF2E2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8906348" y="5814535"/>
            <a:ext cx="386230" cy="333562"/>
          </a:xfrm>
          <a:prstGeom prst="rect">
            <a:avLst/>
          </a:prstGeom>
        </p:spPr>
      </p:pic>
      <p:pic>
        <p:nvPicPr>
          <p:cNvPr id="35" name="그래픽 541">
            <a:extLst>
              <a:ext uri="{FF2B5EF4-FFF2-40B4-BE49-F238E27FC236}">
                <a16:creationId xmlns:a16="http://schemas.microsoft.com/office/drawing/2014/main" id="{A24067D3-4BE1-11D1-47B1-4C982152E8FD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9517588" y="5779423"/>
            <a:ext cx="412564" cy="403786"/>
          </a:xfrm>
          <a:prstGeom prst="rect">
            <a:avLst/>
          </a:prstGeom>
        </p:spPr>
      </p:pic>
      <p:pic>
        <p:nvPicPr>
          <p:cNvPr id="36" name="그래픽 542">
            <a:extLst>
              <a:ext uri="{FF2B5EF4-FFF2-40B4-BE49-F238E27FC236}">
                <a16:creationId xmlns:a16="http://schemas.microsoft.com/office/drawing/2014/main" id="{ADF23983-2BB7-D620-876B-E3D16FFCB459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0233601" y="5766257"/>
            <a:ext cx="438898" cy="430120"/>
          </a:xfrm>
          <a:prstGeom prst="rect">
            <a:avLst/>
          </a:prstGeom>
        </p:spPr>
      </p:pic>
      <p:pic>
        <p:nvPicPr>
          <p:cNvPr id="37" name="그래픽 543">
            <a:extLst>
              <a:ext uri="{FF2B5EF4-FFF2-40B4-BE49-F238E27FC236}">
                <a16:creationId xmlns:a16="http://schemas.microsoft.com/office/drawing/2014/main" id="{260D1E31-BFD9-8957-0BD9-A04D574750C4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0838207" y="5770645"/>
            <a:ext cx="421342" cy="421342"/>
          </a:xfrm>
          <a:prstGeom prst="rect">
            <a:avLst/>
          </a:prstGeom>
        </p:spPr>
      </p:pic>
      <p:pic>
        <p:nvPicPr>
          <p:cNvPr id="38" name="그래픽 544">
            <a:extLst>
              <a:ext uri="{FF2B5EF4-FFF2-40B4-BE49-F238E27FC236}">
                <a16:creationId xmlns:a16="http://schemas.microsoft.com/office/drawing/2014/main" id="{D403EAE0-3931-B70C-F46C-453490CF7928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3534116" y="2317971"/>
            <a:ext cx="368674" cy="377452"/>
          </a:xfrm>
          <a:prstGeom prst="rect">
            <a:avLst/>
          </a:prstGeom>
        </p:spPr>
      </p:pic>
      <p:pic>
        <p:nvPicPr>
          <p:cNvPr id="39" name="그래픽 545">
            <a:extLst>
              <a:ext uri="{FF2B5EF4-FFF2-40B4-BE49-F238E27FC236}">
                <a16:creationId xmlns:a16="http://schemas.microsoft.com/office/drawing/2014/main" id="{D6651677-A8D3-FD72-BDCD-3BADD90DCE81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4144981" y="2313581"/>
            <a:ext cx="386230" cy="386230"/>
          </a:xfrm>
          <a:prstGeom prst="rect">
            <a:avLst/>
          </a:prstGeom>
        </p:spPr>
      </p:pic>
      <p:pic>
        <p:nvPicPr>
          <p:cNvPr id="40" name="그래픽 546">
            <a:extLst>
              <a:ext uri="{FF2B5EF4-FFF2-40B4-BE49-F238E27FC236}">
                <a16:creationId xmlns:a16="http://schemas.microsoft.com/office/drawing/2014/main" id="{CDD29821-E14D-7F97-ACA2-C6D941AB9FA5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4800578" y="2282859"/>
            <a:ext cx="447676" cy="447676"/>
          </a:xfrm>
          <a:prstGeom prst="rect">
            <a:avLst/>
          </a:prstGeom>
        </p:spPr>
      </p:pic>
      <p:pic>
        <p:nvPicPr>
          <p:cNvPr id="41" name="그래픽 547">
            <a:extLst>
              <a:ext uri="{FF2B5EF4-FFF2-40B4-BE49-F238E27FC236}">
                <a16:creationId xmlns:a16="http://schemas.microsoft.com/office/drawing/2014/main" id="{8E5CD9EB-4E6A-F5AD-F5A2-8252B60E3424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5540591" y="2304803"/>
            <a:ext cx="254562" cy="403786"/>
          </a:xfrm>
          <a:prstGeom prst="rect">
            <a:avLst/>
          </a:prstGeom>
        </p:spPr>
      </p:pic>
      <p:pic>
        <p:nvPicPr>
          <p:cNvPr id="42" name="그래픽 548">
            <a:extLst>
              <a:ext uri="{FF2B5EF4-FFF2-40B4-BE49-F238E27FC236}">
                <a16:creationId xmlns:a16="http://schemas.microsoft.com/office/drawing/2014/main" id="{C3B67E65-BE64-804D-7638-F4EA84386754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6176483" y="2322359"/>
            <a:ext cx="412564" cy="368674"/>
          </a:xfrm>
          <a:prstGeom prst="rect">
            <a:avLst/>
          </a:prstGeom>
        </p:spPr>
      </p:pic>
      <p:pic>
        <p:nvPicPr>
          <p:cNvPr id="43" name="그래픽 549">
            <a:extLst>
              <a:ext uri="{FF2B5EF4-FFF2-40B4-BE49-F238E27FC236}">
                <a16:creationId xmlns:a16="http://schemas.microsoft.com/office/drawing/2014/main" id="{BC43FA1E-A159-8E21-CAC3-651FFFA40F57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6877088" y="2287247"/>
            <a:ext cx="412566" cy="438898"/>
          </a:xfrm>
          <a:prstGeom prst="rect">
            <a:avLst/>
          </a:prstGeom>
        </p:spPr>
      </p:pic>
      <p:pic>
        <p:nvPicPr>
          <p:cNvPr id="44" name="그래픽 550">
            <a:extLst>
              <a:ext uri="{FF2B5EF4-FFF2-40B4-BE49-F238E27FC236}">
                <a16:creationId xmlns:a16="http://schemas.microsoft.com/office/drawing/2014/main" id="{2DE2DF86-4820-EA74-D214-109D264AB38A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7676120" y="2274081"/>
            <a:ext cx="263338" cy="465232"/>
          </a:xfrm>
          <a:prstGeom prst="rect">
            <a:avLst/>
          </a:prstGeom>
        </p:spPr>
      </p:pic>
      <p:pic>
        <p:nvPicPr>
          <p:cNvPr id="45" name="그래픽 551">
            <a:extLst>
              <a:ext uri="{FF2B5EF4-FFF2-40B4-BE49-F238E27FC236}">
                <a16:creationId xmlns:a16="http://schemas.microsoft.com/office/drawing/2014/main" id="{3580782F-2741-B42F-4CFB-C320953B61DE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8227688" y="2274081"/>
            <a:ext cx="342340" cy="465232"/>
          </a:xfrm>
          <a:prstGeom prst="rect">
            <a:avLst/>
          </a:prstGeom>
        </p:spPr>
      </p:pic>
      <p:pic>
        <p:nvPicPr>
          <p:cNvPr id="46" name="그래픽 552">
            <a:extLst>
              <a:ext uri="{FF2B5EF4-FFF2-40B4-BE49-F238E27FC236}">
                <a16:creationId xmlns:a16="http://schemas.microsoft.com/office/drawing/2014/main" id="{FD6C4867-F437-3F7C-1ED6-8445B75DCC76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8875626" y="2335527"/>
            <a:ext cx="447676" cy="342340"/>
          </a:xfrm>
          <a:prstGeom prst="rect">
            <a:avLst/>
          </a:prstGeom>
        </p:spPr>
      </p:pic>
      <p:pic>
        <p:nvPicPr>
          <p:cNvPr id="47" name="그래픽 553">
            <a:extLst>
              <a:ext uri="{FF2B5EF4-FFF2-40B4-BE49-F238E27FC236}">
                <a16:creationId xmlns:a16="http://schemas.microsoft.com/office/drawing/2014/main" id="{8B24D4E5-C818-3D39-7992-B190B90D651F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9517588" y="2326749"/>
            <a:ext cx="412564" cy="359896"/>
          </a:xfrm>
          <a:prstGeom prst="rect">
            <a:avLst/>
          </a:prstGeom>
        </p:spPr>
      </p:pic>
      <p:pic>
        <p:nvPicPr>
          <p:cNvPr id="48" name="그래픽 554">
            <a:extLst>
              <a:ext uri="{FF2B5EF4-FFF2-40B4-BE49-F238E27FC236}">
                <a16:creationId xmlns:a16="http://schemas.microsoft.com/office/drawing/2014/main" id="{7F035830-25BF-450D-CEC0-86CFC785F67D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0237991" y="2313581"/>
            <a:ext cx="430120" cy="386230"/>
          </a:xfrm>
          <a:prstGeom prst="rect">
            <a:avLst/>
          </a:prstGeom>
        </p:spPr>
      </p:pic>
      <p:pic>
        <p:nvPicPr>
          <p:cNvPr id="49" name="그래픽 555">
            <a:extLst>
              <a:ext uri="{FF2B5EF4-FFF2-40B4-BE49-F238E27FC236}">
                <a16:creationId xmlns:a16="http://schemas.microsoft.com/office/drawing/2014/main" id="{62C950D1-3045-5E7F-FA21-30503EB21D26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10842596" y="2348693"/>
            <a:ext cx="412564" cy="316006"/>
          </a:xfrm>
          <a:prstGeom prst="rect">
            <a:avLst/>
          </a:prstGeom>
        </p:spPr>
      </p:pic>
      <p:pic>
        <p:nvPicPr>
          <p:cNvPr id="50" name="그래픽 556">
            <a:extLst>
              <a:ext uri="{FF2B5EF4-FFF2-40B4-BE49-F238E27FC236}">
                <a16:creationId xmlns:a16="http://schemas.microsoft.com/office/drawing/2014/main" id="{5F0D6046-AC48-884B-0A32-58585A9F6BA0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3516560" y="2966254"/>
            <a:ext cx="403786" cy="403786"/>
          </a:xfrm>
          <a:prstGeom prst="rect">
            <a:avLst/>
          </a:prstGeom>
        </p:spPr>
      </p:pic>
      <p:pic>
        <p:nvPicPr>
          <p:cNvPr id="51" name="그래픽 557">
            <a:extLst>
              <a:ext uri="{FF2B5EF4-FFF2-40B4-BE49-F238E27FC236}">
                <a16:creationId xmlns:a16="http://schemas.microsoft.com/office/drawing/2014/main" id="{FCC8182A-FB5D-78E4-9BFA-054689BE5B67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4158880" y="2996246"/>
            <a:ext cx="358434" cy="343804"/>
          </a:xfrm>
          <a:prstGeom prst="rect">
            <a:avLst/>
          </a:prstGeom>
        </p:spPr>
      </p:pic>
      <p:pic>
        <p:nvPicPr>
          <p:cNvPr id="52" name="그래픽 558">
            <a:extLst>
              <a:ext uri="{FF2B5EF4-FFF2-40B4-BE49-F238E27FC236}">
                <a16:creationId xmlns:a16="http://schemas.microsoft.com/office/drawing/2014/main" id="{35AE613C-C13B-9580-F1E6-3AFE52B021FB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4870801" y="2985273"/>
            <a:ext cx="307228" cy="365748"/>
          </a:xfrm>
          <a:prstGeom prst="rect">
            <a:avLst/>
          </a:prstGeom>
        </p:spPr>
      </p:pic>
      <p:pic>
        <p:nvPicPr>
          <p:cNvPr id="53" name="그래픽 559">
            <a:extLst>
              <a:ext uri="{FF2B5EF4-FFF2-40B4-BE49-F238E27FC236}">
                <a16:creationId xmlns:a16="http://schemas.microsoft.com/office/drawing/2014/main" id="{63D9F74D-9247-4D87-7449-26D09CC102D9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5492312" y="2966986"/>
            <a:ext cx="351118" cy="402324"/>
          </a:xfrm>
          <a:prstGeom prst="rect">
            <a:avLst/>
          </a:prstGeom>
        </p:spPr>
      </p:pic>
      <p:pic>
        <p:nvPicPr>
          <p:cNvPr id="54" name="그래픽 560">
            <a:extLst>
              <a:ext uri="{FF2B5EF4-FFF2-40B4-BE49-F238E27FC236}">
                <a16:creationId xmlns:a16="http://schemas.microsoft.com/office/drawing/2014/main" id="{1DFDDDA3-59F0-92A4-7B98-8A3A0976117A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154537" y="2926754"/>
            <a:ext cx="456454" cy="482788"/>
          </a:xfrm>
          <a:prstGeom prst="rect">
            <a:avLst/>
          </a:prstGeom>
        </p:spPr>
      </p:pic>
      <p:pic>
        <p:nvPicPr>
          <p:cNvPr id="55" name="그래픽 561">
            <a:extLst>
              <a:ext uri="{FF2B5EF4-FFF2-40B4-BE49-F238E27FC236}">
                <a16:creationId xmlns:a16="http://schemas.microsoft.com/office/drawing/2014/main" id="{B02F76D7-E55E-F55C-310D-46129B16B378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6815643" y="2966254"/>
            <a:ext cx="535456" cy="403786"/>
          </a:xfrm>
          <a:prstGeom prst="rect">
            <a:avLst/>
          </a:prstGeom>
        </p:spPr>
      </p:pic>
      <p:pic>
        <p:nvPicPr>
          <p:cNvPr id="56" name="그래픽 562">
            <a:extLst>
              <a:ext uri="{FF2B5EF4-FFF2-40B4-BE49-F238E27FC236}">
                <a16:creationId xmlns:a16="http://schemas.microsoft.com/office/drawing/2014/main" id="{CA665FE3-7D15-A1A8-C8AA-7BCC5C2DDC84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7672462" y="3003560"/>
            <a:ext cx="270656" cy="329176"/>
          </a:xfrm>
          <a:prstGeom prst="rect">
            <a:avLst/>
          </a:prstGeom>
        </p:spPr>
      </p:pic>
      <p:pic>
        <p:nvPicPr>
          <p:cNvPr id="57" name="그래픽 563">
            <a:extLst>
              <a:ext uri="{FF2B5EF4-FFF2-40B4-BE49-F238E27FC236}">
                <a16:creationId xmlns:a16="http://schemas.microsoft.com/office/drawing/2014/main" id="{83D413E0-A53F-F496-C737-EDBF5D7071DB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8172093" y="3062081"/>
            <a:ext cx="453528" cy="212134"/>
          </a:xfrm>
          <a:prstGeom prst="rect">
            <a:avLst/>
          </a:prstGeom>
        </p:spPr>
      </p:pic>
      <p:pic>
        <p:nvPicPr>
          <p:cNvPr id="58" name="그래픽 564">
            <a:extLst>
              <a:ext uri="{FF2B5EF4-FFF2-40B4-BE49-F238E27FC236}">
                <a16:creationId xmlns:a16="http://schemas.microsoft.com/office/drawing/2014/main" id="{12BF6512-899F-D391-EF24-68A67377B5FC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8898302" y="3025506"/>
            <a:ext cx="402324" cy="285284"/>
          </a:xfrm>
          <a:prstGeom prst="rect">
            <a:avLst/>
          </a:prstGeom>
        </p:spPr>
      </p:pic>
      <p:pic>
        <p:nvPicPr>
          <p:cNvPr id="59" name="그래픽 565">
            <a:extLst>
              <a:ext uri="{FF2B5EF4-FFF2-40B4-BE49-F238E27FC236}">
                <a16:creationId xmlns:a16="http://schemas.microsoft.com/office/drawing/2014/main" id="{27CEFEF1-B5BE-091E-4971-D4F23FDD7B52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9537338" y="2981616"/>
            <a:ext cx="373064" cy="373064"/>
          </a:xfrm>
          <a:prstGeom prst="rect">
            <a:avLst/>
          </a:prstGeom>
        </p:spPr>
      </p:pic>
      <p:pic>
        <p:nvPicPr>
          <p:cNvPr id="60" name="그래픽 566">
            <a:extLst>
              <a:ext uri="{FF2B5EF4-FFF2-40B4-BE49-F238E27FC236}">
                <a16:creationId xmlns:a16="http://schemas.microsoft.com/office/drawing/2014/main" id="{C0FF2644-477E-1FFE-16B0-2FB8157BD1A4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10266519" y="2981616"/>
            <a:ext cx="373064" cy="373064"/>
          </a:xfrm>
          <a:prstGeom prst="rect">
            <a:avLst/>
          </a:prstGeom>
        </p:spPr>
      </p:pic>
      <p:pic>
        <p:nvPicPr>
          <p:cNvPr id="61" name="그래픽 567">
            <a:extLst>
              <a:ext uri="{FF2B5EF4-FFF2-40B4-BE49-F238E27FC236}">
                <a16:creationId xmlns:a16="http://schemas.microsoft.com/office/drawing/2014/main" id="{C486557A-FD0B-288A-B609-12A4F2A373B9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10876976" y="2970643"/>
            <a:ext cx="343804" cy="395008"/>
          </a:xfrm>
          <a:prstGeom prst="rect">
            <a:avLst/>
          </a:prstGeom>
        </p:spPr>
      </p:pic>
      <p:pic>
        <p:nvPicPr>
          <p:cNvPr id="62" name="그래픽 568">
            <a:extLst>
              <a:ext uri="{FF2B5EF4-FFF2-40B4-BE49-F238E27FC236}">
                <a16:creationId xmlns:a16="http://schemas.microsoft.com/office/drawing/2014/main" id="{12908317-827A-BCA5-9950-C913F9547BAF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3531922" y="3695623"/>
            <a:ext cx="373064" cy="387694"/>
          </a:xfrm>
          <a:prstGeom prst="rect">
            <a:avLst/>
          </a:prstGeom>
        </p:spPr>
      </p:pic>
      <p:pic>
        <p:nvPicPr>
          <p:cNvPr id="63" name="그래픽 569">
            <a:extLst>
              <a:ext uri="{FF2B5EF4-FFF2-40B4-BE49-F238E27FC236}">
                <a16:creationId xmlns:a16="http://schemas.microsoft.com/office/drawing/2014/main" id="{F9517409-E94E-44AB-5C1E-1BC05F3FC45D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4202769" y="3699279"/>
            <a:ext cx="270656" cy="380380"/>
          </a:xfrm>
          <a:prstGeom prst="rect">
            <a:avLst/>
          </a:prstGeom>
        </p:spPr>
      </p:pic>
      <p:pic>
        <p:nvPicPr>
          <p:cNvPr id="64" name="그래픽 570">
            <a:extLst>
              <a:ext uri="{FF2B5EF4-FFF2-40B4-BE49-F238E27FC236}">
                <a16:creationId xmlns:a16="http://schemas.microsoft.com/office/drawing/2014/main" id="{AD10BF2D-B8CA-0C0D-DE93-E22F7EDC6A08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4823254" y="3688308"/>
            <a:ext cx="402324" cy="402324"/>
          </a:xfrm>
          <a:prstGeom prst="rect">
            <a:avLst/>
          </a:prstGeom>
        </p:spPr>
      </p:pic>
      <p:pic>
        <p:nvPicPr>
          <p:cNvPr id="65" name="그래픽 571">
            <a:extLst>
              <a:ext uri="{FF2B5EF4-FFF2-40B4-BE49-F238E27FC236}">
                <a16:creationId xmlns:a16="http://schemas.microsoft.com/office/drawing/2014/main" id="{C3C6A333-ECEF-1535-2EE7-8F95F817A4BA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5470366" y="3754142"/>
            <a:ext cx="395010" cy="270656"/>
          </a:xfrm>
          <a:prstGeom prst="rect">
            <a:avLst/>
          </a:prstGeom>
        </p:spPr>
      </p:pic>
      <p:pic>
        <p:nvPicPr>
          <p:cNvPr id="66" name="그래픽 572">
            <a:extLst>
              <a:ext uri="{FF2B5EF4-FFF2-40B4-BE49-F238E27FC236}">
                <a16:creationId xmlns:a16="http://schemas.microsoft.com/office/drawing/2014/main" id="{D67E72FB-19F3-8717-4FF5-C4E3F6F22775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6214520" y="3721225"/>
            <a:ext cx="336488" cy="336488"/>
          </a:xfrm>
          <a:prstGeom prst="rect">
            <a:avLst/>
          </a:prstGeom>
        </p:spPr>
      </p:pic>
      <p:pic>
        <p:nvPicPr>
          <p:cNvPr id="67" name="그래픽 573">
            <a:extLst>
              <a:ext uri="{FF2B5EF4-FFF2-40B4-BE49-F238E27FC236}">
                <a16:creationId xmlns:a16="http://schemas.microsoft.com/office/drawing/2014/main" id="{26F2B841-ED31-A441-98AC-6C6A48FE2563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6889524" y="3695623"/>
            <a:ext cx="387694" cy="387694"/>
          </a:xfrm>
          <a:prstGeom prst="rect">
            <a:avLst/>
          </a:prstGeom>
        </p:spPr>
      </p:pic>
      <p:pic>
        <p:nvPicPr>
          <p:cNvPr id="68" name="그래픽 574">
            <a:extLst>
              <a:ext uri="{FF2B5EF4-FFF2-40B4-BE49-F238E27FC236}">
                <a16:creationId xmlns:a16="http://schemas.microsoft.com/office/drawing/2014/main" id="{EDFAFC86-DF1B-E817-E876-66D4D6BF4C37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7613943" y="3721225"/>
            <a:ext cx="387694" cy="336488"/>
          </a:xfrm>
          <a:prstGeom prst="rect">
            <a:avLst/>
          </a:prstGeom>
        </p:spPr>
      </p:pic>
      <p:pic>
        <p:nvPicPr>
          <p:cNvPr id="69" name="그래픽 575">
            <a:extLst>
              <a:ext uri="{FF2B5EF4-FFF2-40B4-BE49-F238E27FC236}">
                <a16:creationId xmlns:a16="http://schemas.microsoft.com/office/drawing/2014/main" id="{AD47A3F7-32F9-2E64-87CC-098A349E272B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8311078" y="3695624"/>
            <a:ext cx="175558" cy="387692"/>
          </a:xfrm>
          <a:prstGeom prst="rect">
            <a:avLst/>
          </a:prstGeom>
        </p:spPr>
      </p:pic>
      <p:pic>
        <p:nvPicPr>
          <p:cNvPr id="70" name="그래픽 576">
            <a:extLst>
              <a:ext uri="{FF2B5EF4-FFF2-40B4-BE49-F238E27FC236}">
                <a16:creationId xmlns:a16="http://schemas.microsoft.com/office/drawing/2014/main" id="{05B006C8-81E4-9969-EAF6-4E33C324EDE2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8905617" y="3695623"/>
            <a:ext cx="387694" cy="387694"/>
          </a:xfrm>
          <a:prstGeom prst="rect">
            <a:avLst/>
          </a:prstGeom>
        </p:spPr>
      </p:pic>
      <p:pic>
        <p:nvPicPr>
          <p:cNvPr id="71" name="그래픽 577">
            <a:extLst>
              <a:ext uri="{FF2B5EF4-FFF2-40B4-BE49-F238E27FC236}">
                <a16:creationId xmlns:a16="http://schemas.microsoft.com/office/drawing/2014/main" id="{9B56AFE5-C28A-30D8-4EEF-3C96F1DFB214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9530023" y="3695623"/>
            <a:ext cx="387694" cy="387694"/>
          </a:xfrm>
          <a:prstGeom prst="rect">
            <a:avLst/>
          </a:prstGeom>
        </p:spPr>
      </p:pic>
      <p:pic>
        <p:nvPicPr>
          <p:cNvPr id="72" name="그래픽 578">
            <a:extLst>
              <a:ext uri="{FF2B5EF4-FFF2-40B4-BE49-F238E27FC236}">
                <a16:creationId xmlns:a16="http://schemas.microsoft.com/office/drawing/2014/main" id="{1CC5E4EC-CCD3-59EA-28A3-2DB62A68DD26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10288463" y="3717567"/>
            <a:ext cx="329176" cy="343806"/>
          </a:xfrm>
          <a:prstGeom prst="rect">
            <a:avLst/>
          </a:prstGeom>
        </p:spPr>
      </p:pic>
      <p:pic>
        <p:nvPicPr>
          <p:cNvPr id="73" name="그래픽 579">
            <a:extLst>
              <a:ext uri="{FF2B5EF4-FFF2-40B4-BE49-F238E27FC236}">
                <a16:creationId xmlns:a16="http://schemas.microsoft.com/office/drawing/2014/main" id="{8187C52A-EC98-102A-B4E9-3E7E26D88AD6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10909894" y="3691965"/>
            <a:ext cx="277968" cy="395008"/>
          </a:xfrm>
          <a:prstGeom prst="rect">
            <a:avLst/>
          </a:prstGeom>
        </p:spPr>
      </p:pic>
      <p:pic>
        <p:nvPicPr>
          <p:cNvPr id="74" name="그래픽 580">
            <a:extLst>
              <a:ext uri="{FF2B5EF4-FFF2-40B4-BE49-F238E27FC236}">
                <a16:creationId xmlns:a16="http://schemas.microsoft.com/office/drawing/2014/main" id="{91CF5E80-3721-7FFA-27CF-CB99F1A1AF59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3547284" y="4364437"/>
            <a:ext cx="342340" cy="430120"/>
          </a:xfrm>
          <a:prstGeom prst="rect">
            <a:avLst/>
          </a:prstGeom>
        </p:spPr>
      </p:pic>
      <p:pic>
        <p:nvPicPr>
          <p:cNvPr id="75" name="그래픽 581">
            <a:extLst>
              <a:ext uri="{FF2B5EF4-FFF2-40B4-BE49-F238E27FC236}">
                <a16:creationId xmlns:a16="http://schemas.microsoft.com/office/drawing/2014/main" id="{6E303BB7-C18A-09E2-49AB-F096529D2405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4136203" y="4346881"/>
            <a:ext cx="403786" cy="465232"/>
          </a:xfrm>
          <a:prstGeom prst="rect">
            <a:avLst/>
          </a:prstGeom>
        </p:spPr>
      </p:pic>
      <p:pic>
        <p:nvPicPr>
          <p:cNvPr id="76" name="그래픽 582">
            <a:extLst>
              <a:ext uri="{FF2B5EF4-FFF2-40B4-BE49-F238E27FC236}">
                <a16:creationId xmlns:a16="http://schemas.microsoft.com/office/drawing/2014/main" id="{2EC55157-5EA2-E413-99EF-F1E9A7ABE122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4826911" y="4351269"/>
            <a:ext cx="395010" cy="456454"/>
          </a:xfrm>
          <a:prstGeom prst="rect">
            <a:avLst/>
          </a:prstGeom>
        </p:spPr>
      </p:pic>
      <p:pic>
        <p:nvPicPr>
          <p:cNvPr id="77" name="그래픽 583">
            <a:extLst>
              <a:ext uri="{FF2B5EF4-FFF2-40B4-BE49-F238E27FC236}">
                <a16:creationId xmlns:a16="http://schemas.microsoft.com/office/drawing/2014/main" id="{990CB476-4C1C-55EC-E7B9-F5CF8338792D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5439644" y="4351269"/>
            <a:ext cx="456454" cy="456454"/>
          </a:xfrm>
          <a:prstGeom prst="rect">
            <a:avLst/>
          </a:prstGeom>
        </p:spPr>
      </p:pic>
      <p:pic>
        <p:nvPicPr>
          <p:cNvPr id="78" name="그래픽 584">
            <a:extLst>
              <a:ext uri="{FF2B5EF4-FFF2-40B4-BE49-F238E27FC236}">
                <a16:creationId xmlns:a16="http://schemas.microsoft.com/office/drawing/2014/main" id="{1D67BE4F-DE32-2ABC-F79D-41A7234A37BA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6158927" y="4368825"/>
            <a:ext cx="447676" cy="421342"/>
          </a:xfrm>
          <a:prstGeom prst="rect">
            <a:avLst/>
          </a:prstGeom>
        </p:spPr>
      </p:pic>
      <p:pic>
        <p:nvPicPr>
          <p:cNvPr id="79" name="그래픽 585">
            <a:extLst>
              <a:ext uri="{FF2B5EF4-FFF2-40B4-BE49-F238E27FC236}">
                <a16:creationId xmlns:a16="http://schemas.microsoft.com/office/drawing/2014/main" id="{A51ADAAA-2A8B-7A76-3269-DF19E6D36666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6860264" y="4363705"/>
            <a:ext cx="446214" cy="431584"/>
          </a:xfrm>
          <a:prstGeom prst="rect">
            <a:avLst/>
          </a:prstGeom>
        </p:spPr>
      </p:pic>
      <p:pic>
        <p:nvPicPr>
          <p:cNvPr id="80" name="그래픽 586">
            <a:extLst>
              <a:ext uri="{FF2B5EF4-FFF2-40B4-BE49-F238E27FC236}">
                <a16:creationId xmlns:a16="http://schemas.microsoft.com/office/drawing/2014/main" id="{82FC7BE7-3D30-7C33-7C9A-8EC373C90676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7639544" y="4363705"/>
            <a:ext cx="336490" cy="431584"/>
          </a:xfrm>
          <a:prstGeom prst="rect">
            <a:avLst/>
          </a:prstGeom>
        </p:spPr>
      </p:pic>
      <p:pic>
        <p:nvPicPr>
          <p:cNvPr id="81" name="그래픽 587">
            <a:extLst>
              <a:ext uri="{FF2B5EF4-FFF2-40B4-BE49-F238E27FC236}">
                <a16:creationId xmlns:a16="http://schemas.microsoft.com/office/drawing/2014/main" id="{BFA0370E-E3DB-0613-34EF-223B1BC41B5C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8175751" y="4378335"/>
            <a:ext cx="446214" cy="402324"/>
          </a:xfrm>
          <a:prstGeom prst="rect">
            <a:avLst/>
          </a:prstGeom>
        </p:spPr>
      </p:pic>
      <p:pic>
        <p:nvPicPr>
          <p:cNvPr id="82" name="그래픽 588">
            <a:extLst>
              <a:ext uri="{FF2B5EF4-FFF2-40B4-BE49-F238E27FC236}">
                <a16:creationId xmlns:a16="http://schemas.microsoft.com/office/drawing/2014/main" id="{A42CE316-DF29-0869-193F-CF2AE0E4A902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8898302" y="4363705"/>
            <a:ext cx="402324" cy="431584"/>
          </a:xfrm>
          <a:prstGeom prst="rect">
            <a:avLst/>
          </a:prstGeom>
        </p:spPr>
      </p:pic>
      <p:pic>
        <p:nvPicPr>
          <p:cNvPr id="83" name="그래픽 589">
            <a:extLst>
              <a:ext uri="{FF2B5EF4-FFF2-40B4-BE49-F238E27FC236}">
                <a16:creationId xmlns:a16="http://schemas.microsoft.com/office/drawing/2014/main" id="{25FFF69F-BB79-37FE-CCDF-49EB8AAAA8CE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9519050" y="4385650"/>
            <a:ext cx="409638" cy="387694"/>
          </a:xfrm>
          <a:prstGeom prst="rect">
            <a:avLst/>
          </a:prstGeom>
        </p:spPr>
      </p:pic>
      <p:pic>
        <p:nvPicPr>
          <p:cNvPr id="84" name="그래픽 590">
            <a:extLst>
              <a:ext uri="{FF2B5EF4-FFF2-40B4-BE49-F238E27FC236}">
                <a16:creationId xmlns:a16="http://schemas.microsoft.com/office/drawing/2014/main" id="{EB6982DD-BC75-0678-4AF1-FD69A4F00F0F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96DAC541-7B7A-43D3-8B79-37D633B846F1}">
                <asvg:svgBlip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10242269" y="4378334"/>
            <a:ext cx="387696" cy="402326"/>
          </a:xfrm>
          <a:prstGeom prst="rect">
            <a:avLst/>
          </a:prstGeom>
        </p:spPr>
      </p:pic>
      <p:pic>
        <p:nvPicPr>
          <p:cNvPr id="85" name="그래픽 591">
            <a:extLst>
              <a:ext uri="{FF2B5EF4-FFF2-40B4-BE49-F238E27FC236}">
                <a16:creationId xmlns:a16="http://schemas.microsoft.com/office/drawing/2014/main" id="{74CED573-DEB8-88F2-7B05-DAAEEEF4E035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10818456" y="4458800"/>
            <a:ext cx="460844" cy="241394"/>
          </a:xfrm>
          <a:prstGeom prst="rect">
            <a:avLst/>
          </a:prstGeom>
        </p:spPr>
      </p:pic>
      <p:pic>
        <p:nvPicPr>
          <p:cNvPr id="86" name="그래픽 592">
            <a:extLst>
              <a:ext uri="{FF2B5EF4-FFF2-40B4-BE49-F238E27FC236}">
                <a16:creationId xmlns:a16="http://schemas.microsoft.com/office/drawing/2014/main" id="{414BBC04-0E22-00A6-D406-AE0D89D368C9}"/>
              </a:ext>
            </a:extLst>
          </p:cNvPr>
          <p:cNvPicPr>
            <a:picLocks noChangeAspect="1"/>
          </p:cNvPicPr>
          <p:nvPr/>
        </p:nvPicPr>
        <p:blipFill>
          <a:blip r:embed="rId170">
            <a:extLst>
              <a:ext uri="{96DAC541-7B7A-43D3-8B79-37D633B846F1}">
                <asvg:svgBlip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3590442" y="5114373"/>
            <a:ext cx="256024" cy="351118"/>
          </a:xfrm>
          <a:prstGeom prst="rect">
            <a:avLst/>
          </a:prstGeom>
        </p:spPr>
      </p:pic>
      <p:pic>
        <p:nvPicPr>
          <p:cNvPr id="87" name="그래픽 593">
            <a:extLst>
              <a:ext uri="{FF2B5EF4-FFF2-40B4-BE49-F238E27FC236}">
                <a16:creationId xmlns:a16="http://schemas.microsoft.com/office/drawing/2014/main" id="{8F37AA5D-791B-FC54-98A0-48F0795BD1FA}"/>
              </a:ext>
            </a:extLst>
          </p:cNvPr>
          <p:cNvPicPr>
            <a:picLocks noChangeAspect="1"/>
          </p:cNvPicPr>
          <p:nvPr/>
        </p:nvPicPr>
        <p:blipFill>
          <a:blip r:embed="rId172">
            <a:extLst>
              <a:ext uri="{96DAC541-7B7A-43D3-8B79-37D633B846F1}">
                <asvg:svgBlip xmlns:asvg="http://schemas.microsoft.com/office/drawing/2016/SVG/main" r:embed="rId173"/>
              </a:ext>
            </a:extLst>
          </a:blip>
          <a:stretch>
            <a:fillRect/>
          </a:stretch>
        </p:blipFill>
        <p:spPr>
          <a:xfrm>
            <a:off x="4144250" y="5096086"/>
            <a:ext cx="387694" cy="387694"/>
          </a:xfrm>
          <a:prstGeom prst="rect">
            <a:avLst/>
          </a:prstGeom>
        </p:spPr>
      </p:pic>
      <p:pic>
        <p:nvPicPr>
          <p:cNvPr id="88" name="그래픽 594">
            <a:extLst>
              <a:ext uri="{FF2B5EF4-FFF2-40B4-BE49-F238E27FC236}">
                <a16:creationId xmlns:a16="http://schemas.microsoft.com/office/drawing/2014/main" id="{C3788AD9-F23C-7877-E0C0-831C9EF63070}"/>
              </a:ext>
            </a:extLst>
          </p:cNvPr>
          <p:cNvPicPr>
            <a:picLocks noChangeAspect="1"/>
          </p:cNvPicPr>
          <p:nvPr/>
        </p:nvPicPr>
        <p:blipFill>
          <a:blip r:embed="rId174">
            <a:extLst>
              <a:ext uri="{96DAC541-7B7A-43D3-8B79-37D633B846F1}">
                <asvg:svgBlip xmlns:asvg="http://schemas.microsoft.com/office/drawing/2016/SVG/main" r:embed="rId175"/>
              </a:ext>
            </a:extLst>
          </a:blip>
          <a:stretch>
            <a:fillRect/>
          </a:stretch>
        </p:blipFill>
        <p:spPr>
          <a:xfrm>
            <a:off x="4841541" y="5107058"/>
            <a:ext cx="365748" cy="365748"/>
          </a:xfrm>
          <a:prstGeom prst="rect">
            <a:avLst/>
          </a:prstGeom>
        </p:spPr>
      </p:pic>
      <p:pic>
        <p:nvPicPr>
          <p:cNvPr id="89" name="그래픽 595">
            <a:extLst>
              <a:ext uri="{FF2B5EF4-FFF2-40B4-BE49-F238E27FC236}">
                <a16:creationId xmlns:a16="http://schemas.microsoft.com/office/drawing/2014/main" id="{16A8E7A1-F14A-F946-45AA-B4B61A4A71F3}"/>
              </a:ext>
            </a:extLst>
          </p:cNvPr>
          <p:cNvPicPr>
            <a:picLocks noChangeAspect="1"/>
          </p:cNvPicPr>
          <p:nvPr/>
        </p:nvPicPr>
        <p:blipFill>
          <a:blip r:embed="rId176">
            <a:extLst>
              <a:ext uri="{96DAC541-7B7A-43D3-8B79-37D633B846F1}">
                <asvg:svgBlip xmlns:asvg="http://schemas.microsoft.com/office/drawing/2016/SVG/main" r:embed="rId177"/>
              </a:ext>
            </a:extLst>
          </a:blip>
          <a:stretch>
            <a:fillRect/>
          </a:stretch>
        </p:blipFill>
        <p:spPr>
          <a:xfrm>
            <a:off x="5517914" y="5110715"/>
            <a:ext cx="299916" cy="358436"/>
          </a:xfrm>
          <a:prstGeom prst="rect">
            <a:avLst/>
          </a:prstGeom>
        </p:spPr>
      </p:pic>
      <p:pic>
        <p:nvPicPr>
          <p:cNvPr id="90" name="그래픽 596">
            <a:extLst>
              <a:ext uri="{FF2B5EF4-FFF2-40B4-BE49-F238E27FC236}">
                <a16:creationId xmlns:a16="http://schemas.microsoft.com/office/drawing/2014/main" id="{501141D7-09CD-833E-9FF9-47EED1C83393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96DAC541-7B7A-43D3-8B79-37D633B846F1}">
                <asvg:svgBlip xmlns:asvg="http://schemas.microsoft.com/office/drawing/2016/SVG/main" r:embed="rId179"/>
              </a:ext>
            </a:extLst>
          </a:blip>
          <a:stretch>
            <a:fillRect/>
          </a:stretch>
        </p:blipFill>
        <p:spPr>
          <a:xfrm>
            <a:off x="6287669" y="5096086"/>
            <a:ext cx="190190" cy="387694"/>
          </a:xfrm>
          <a:prstGeom prst="rect">
            <a:avLst/>
          </a:prstGeom>
        </p:spPr>
      </p:pic>
      <p:pic>
        <p:nvPicPr>
          <p:cNvPr id="91" name="그래픽 597">
            <a:extLst>
              <a:ext uri="{FF2B5EF4-FFF2-40B4-BE49-F238E27FC236}">
                <a16:creationId xmlns:a16="http://schemas.microsoft.com/office/drawing/2014/main" id="{EDE8F8B7-CB52-A6C9-DEAC-DB576C159551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96DAC541-7B7A-43D3-8B79-37D633B846F1}">
                <asvg:svgBlip xmlns:asvg="http://schemas.microsoft.com/office/drawing/2016/SVG/main" r:embed="rId181"/>
              </a:ext>
            </a:extLst>
          </a:blip>
          <a:stretch>
            <a:fillRect/>
          </a:stretch>
        </p:blipFill>
        <p:spPr>
          <a:xfrm>
            <a:off x="6900496" y="5114373"/>
            <a:ext cx="365748" cy="351118"/>
          </a:xfrm>
          <a:prstGeom prst="rect">
            <a:avLst/>
          </a:prstGeom>
        </p:spPr>
      </p:pic>
      <p:pic>
        <p:nvPicPr>
          <p:cNvPr id="92" name="그래픽 598">
            <a:extLst>
              <a:ext uri="{FF2B5EF4-FFF2-40B4-BE49-F238E27FC236}">
                <a16:creationId xmlns:a16="http://schemas.microsoft.com/office/drawing/2014/main" id="{D68032E4-CA1F-A8CA-5004-E052C6601134}"/>
              </a:ext>
            </a:extLst>
          </p:cNvPr>
          <p:cNvPicPr>
            <a:picLocks noChangeAspect="1"/>
          </p:cNvPicPr>
          <p:nvPr/>
        </p:nvPicPr>
        <p:blipFill>
          <a:blip r:embed="rId182">
            <a:extLst>
              <a:ext uri="{96DAC541-7B7A-43D3-8B79-37D633B846F1}">
                <asvg:svgBlip xmlns:asvg="http://schemas.microsoft.com/office/drawing/2016/SVG/main" r:embed="rId183"/>
              </a:ext>
            </a:extLst>
          </a:blip>
          <a:stretch>
            <a:fillRect/>
          </a:stretch>
        </p:blipFill>
        <p:spPr>
          <a:xfrm>
            <a:off x="7621258" y="5132661"/>
            <a:ext cx="373064" cy="314544"/>
          </a:xfrm>
          <a:prstGeom prst="rect">
            <a:avLst/>
          </a:prstGeom>
        </p:spPr>
      </p:pic>
      <p:pic>
        <p:nvPicPr>
          <p:cNvPr id="93" name="그래픽 599">
            <a:extLst>
              <a:ext uri="{FF2B5EF4-FFF2-40B4-BE49-F238E27FC236}">
                <a16:creationId xmlns:a16="http://schemas.microsoft.com/office/drawing/2014/main" id="{EB8232CE-2ADA-7B27-C3B1-20AAE931778D}"/>
              </a:ext>
            </a:extLst>
          </p:cNvPr>
          <p:cNvPicPr>
            <a:picLocks noChangeAspect="1"/>
          </p:cNvPicPr>
          <p:nvPr/>
        </p:nvPicPr>
        <p:blipFill>
          <a:blip r:embed="rId184">
            <a:extLst>
              <a:ext uri="{96DAC541-7B7A-43D3-8B79-37D633B846F1}">
                <asvg:svgBlip xmlns:asvg="http://schemas.microsoft.com/office/drawing/2016/SVG/main" r:embed="rId185"/>
              </a:ext>
            </a:extLst>
          </a:blip>
          <a:stretch>
            <a:fillRect/>
          </a:stretch>
        </p:blipFill>
        <p:spPr>
          <a:xfrm>
            <a:off x="8237928" y="5110716"/>
            <a:ext cx="321858" cy="358434"/>
          </a:xfrm>
          <a:prstGeom prst="rect">
            <a:avLst/>
          </a:prstGeom>
        </p:spPr>
      </p:pic>
      <p:pic>
        <p:nvPicPr>
          <p:cNvPr id="94" name="그래픽 600">
            <a:extLst>
              <a:ext uri="{FF2B5EF4-FFF2-40B4-BE49-F238E27FC236}">
                <a16:creationId xmlns:a16="http://schemas.microsoft.com/office/drawing/2014/main" id="{31B0306D-2052-AE43-F219-C40CA8038FC4}"/>
              </a:ext>
            </a:extLst>
          </p:cNvPr>
          <p:cNvPicPr>
            <a:picLocks noChangeAspect="1"/>
          </p:cNvPicPr>
          <p:nvPr/>
        </p:nvPicPr>
        <p:blipFill>
          <a:blip r:embed="rId186">
            <a:extLst>
              <a:ext uri="{96DAC541-7B7A-43D3-8B79-37D633B846F1}">
                <asvg:svgBlip xmlns:asvg="http://schemas.microsoft.com/office/drawing/2016/SVG/main" r:embed="rId187"/>
              </a:ext>
            </a:extLst>
          </a:blip>
          <a:stretch>
            <a:fillRect/>
          </a:stretch>
        </p:blipFill>
        <p:spPr>
          <a:xfrm>
            <a:off x="8964136" y="5114372"/>
            <a:ext cx="270656" cy="351120"/>
          </a:xfrm>
          <a:prstGeom prst="rect">
            <a:avLst/>
          </a:prstGeom>
        </p:spPr>
      </p:pic>
      <p:pic>
        <p:nvPicPr>
          <p:cNvPr id="95" name="그래픽 601">
            <a:extLst>
              <a:ext uri="{FF2B5EF4-FFF2-40B4-BE49-F238E27FC236}">
                <a16:creationId xmlns:a16="http://schemas.microsoft.com/office/drawing/2014/main" id="{10891D6F-AC74-F2AC-97F3-0835BADE3CA4}"/>
              </a:ext>
            </a:extLst>
          </p:cNvPr>
          <p:cNvPicPr>
            <a:picLocks noChangeAspect="1"/>
          </p:cNvPicPr>
          <p:nvPr/>
        </p:nvPicPr>
        <p:blipFill>
          <a:blip r:embed="rId188">
            <a:extLst>
              <a:ext uri="{96DAC541-7B7A-43D3-8B79-37D633B846F1}">
                <asvg:svgBlip xmlns:asvg="http://schemas.microsoft.com/office/drawing/2016/SVG/main" r:embed="rId189"/>
              </a:ext>
            </a:extLst>
          </a:blip>
          <a:stretch>
            <a:fillRect/>
          </a:stretch>
        </p:blipFill>
        <p:spPr>
          <a:xfrm>
            <a:off x="9551968" y="5143633"/>
            <a:ext cx="343804" cy="292598"/>
          </a:xfrm>
          <a:prstGeom prst="rect">
            <a:avLst/>
          </a:prstGeom>
        </p:spPr>
      </p:pic>
      <p:pic>
        <p:nvPicPr>
          <p:cNvPr id="96" name="그래픽 602">
            <a:extLst>
              <a:ext uri="{FF2B5EF4-FFF2-40B4-BE49-F238E27FC236}">
                <a16:creationId xmlns:a16="http://schemas.microsoft.com/office/drawing/2014/main" id="{AC3239D9-ECE0-1388-8B52-ADA54441E890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96DAC541-7B7A-43D3-8B79-37D633B846F1}">
                <asvg:svgBlip xmlns:asvg="http://schemas.microsoft.com/office/drawing/2016/SVG/main" r:embed="rId191"/>
              </a:ext>
            </a:extLst>
          </a:blip>
          <a:stretch>
            <a:fillRect/>
          </a:stretch>
        </p:blipFill>
        <p:spPr>
          <a:xfrm>
            <a:off x="10259204" y="5096086"/>
            <a:ext cx="387694" cy="387694"/>
          </a:xfrm>
          <a:prstGeom prst="rect">
            <a:avLst/>
          </a:prstGeom>
        </p:spPr>
      </p:pic>
      <p:pic>
        <p:nvPicPr>
          <p:cNvPr id="97" name="그래픽 603">
            <a:extLst>
              <a:ext uri="{FF2B5EF4-FFF2-40B4-BE49-F238E27FC236}">
                <a16:creationId xmlns:a16="http://schemas.microsoft.com/office/drawing/2014/main" id="{F4FFFAD1-9C4B-AED3-B760-254F52EEC866}"/>
              </a:ext>
            </a:extLst>
          </p:cNvPr>
          <p:cNvPicPr>
            <a:picLocks noChangeAspect="1"/>
          </p:cNvPicPr>
          <p:nvPr/>
        </p:nvPicPr>
        <p:blipFill>
          <a:blip r:embed="rId192">
            <a:extLst>
              <a:ext uri="{96DAC541-7B7A-43D3-8B79-37D633B846F1}">
                <asvg:svgBlip xmlns:asvg="http://schemas.microsoft.com/office/drawing/2016/SVG/main" r:embed="rId193"/>
              </a:ext>
            </a:extLst>
          </a:blip>
          <a:stretch>
            <a:fillRect/>
          </a:stretch>
        </p:blipFill>
        <p:spPr>
          <a:xfrm>
            <a:off x="10884291" y="5121688"/>
            <a:ext cx="329174" cy="336488"/>
          </a:xfrm>
          <a:prstGeom prst="rect">
            <a:avLst/>
          </a:prstGeom>
        </p:spPr>
      </p:pic>
      <p:sp>
        <p:nvSpPr>
          <p:cNvPr id="98" name="Title 1">
            <a:extLst>
              <a:ext uri="{FF2B5EF4-FFF2-40B4-BE49-F238E27FC236}">
                <a16:creationId xmlns:a16="http://schemas.microsoft.com/office/drawing/2014/main" id="{AFD7AAA6-D5F9-187B-9378-2D7752630D89}"/>
              </a:ext>
            </a:extLst>
          </p:cNvPr>
          <p:cNvSpPr txBox="1">
            <a:spLocks/>
          </p:cNvSpPr>
          <p:nvPr/>
        </p:nvSpPr>
        <p:spPr>
          <a:xfrm>
            <a:off x="523550" y="342212"/>
            <a:ext cx="2708238" cy="1374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7560"/>
              </a:lnSpc>
            </a:pPr>
            <a:r>
              <a:rPr lang="es-EC" sz="5000" dirty="0">
                <a:solidFill>
                  <a:srgbClr val="851DC3"/>
                </a:solidFill>
                <a:latin typeface="+mj-lt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Íconos</a:t>
            </a:r>
            <a:endParaRPr lang="en-MX" sz="5000" kern="1400" spc="-300" dirty="0">
              <a:solidFill>
                <a:srgbClr val="851DC3"/>
              </a:solidFill>
              <a:latin typeface="+mj-lt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480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EE6B7-44B9-CF0B-AB8E-535AD518B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그래픽 452">
            <a:extLst>
              <a:ext uri="{FF2B5EF4-FFF2-40B4-BE49-F238E27FC236}">
                <a16:creationId xmlns:a16="http://schemas.microsoft.com/office/drawing/2014/main" id="{64649476-2441-31F1-68CA-3657261CE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0072" y="882338"/>
            <a:ext cx="452988" cy="343395"/>
          </a:xfrm>
          <a:prstGeom prst="rect">
            <a:avLst/>
          </a:prstGeom>
        </p:spPr>
      </p:pic>
      <p:pic>
        <p:nvPicPr>
          <p:cNvPr id="100" name="그래픽 453">
            <a:extLst>
              <a:ext uri="{FF2B5EF4-FFF2-40B4-BE49-F238E27FC236}">
                <a16:creationId xmlns:a16="http://schemas.microsoft.com/office/drawing/2014/main" id="{3BABCAE9-EB2E-D433-545A-C611D46FB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84859" y="885990"/>
            <a:ext cx="394537" cy="336088"/>
          </a:xfrm>
          <a:prstGeom prst="rect">
            <a:avLst/>
          </a:prstGeom>
        </p:spPr>
      </p:pic>
      <p:pic>
        <p:nvPicPr>
          <p:cNvPr id="101" name="그래픽 454">
            <a:extLst>
              <a:ext uri="{FF2B5EF4-FFF2-40B4-BE49-F238E27FC236}">
                <a16:creationId xmlns:a16="http://schemas.microsoft.com/office/drawing/2014/main" id="{8F191A0B-31E3-0E23-AB75-5B76F1D2A8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6170" y="856765"/>
            <a:ext cx="445682" cy="394539"/>
          </a:xfrm>
          <a:prstGeom prst="rect">
            <a:avLst/>
          </a:prstGeom>
        </p:spPr>
      </p:pic>
      <p:pic>
        <p:nvPicPr>
          <p:cNvPr id="102" name="그래픽 455">
            <a:extLst>
              <a:ext uri="{FF2B5EF4-FFF2-40B4-BE49-F238E27FC236}">
                <a16:creationId xmlns:a16="http://schemas.microsoft.com/office/drawing/2014/main" id="{85CC6C60-A51B-8D7F-55CB-132848CAEB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26656" y="849458"/>
            <a:ext cx="387233" cy="409151"/>
          </a:xfrm>
          <a:prstGeom prst="rect">
            <a:avLst/>
          </a:prstGeom>
        </p:spPr>
      </p:pic>
      <p:pic>
        <p:nvPicPr>
          <p:cNvPr id="103" name="그래픽 456">
            <a:extLst>
              <a:ext uri="{FF2B5EF4-FFF2-40B4-BE49-F238E27FC236}">
                <a16:creationId xmlns:a16="http://schemas.microsoft.com/office/drawing/2014/main" id="{A6294D19-302E-92C0-DC99-CBE7777115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00734" y="845807"/>
            <a:ext cx="445682" cy="416457"/>
          </a:xfrm>
          <a:prstGeom prst="rect">
            <a:avLst/>
          </a:prstGeom>
        </p:spPr>
      </p:pic>
      <p:pic>
        <p:nvPicPr>
          <p:cNvPr id="104" name="그래픽 457">
            <a:extLst>
              <a:ext uri="{FF2B5EF4-FFF2-40B4-BE49-F238E27FC236}">
                <a16:creationId xmlns:a16="http://schemas.microsoft.com/office/drawing/2014/main" id="{F7F36C05-EF73-305A-3A66-8D0072C366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68703" y="831194"/>
            <a:ext cx="431070" cy="445682"/>
          </a:xfrm>
          <a:prstGeom prst="rect">
            <a:avLst/>
          </a:prstGeom>
        </p:spPr>
      </p:pic>
      <p:pic>
        <p:nvPicPr>
          <p:cNvPr id="105" name="그래픽 458">
            <a:extLst>
              <a:ext uri="{FF2B5EF4-FFF2-40B4-BE49-F238E27FC236}">
                <a16:creationId xmlns:a16="http://schemas.microsoft.com/office/drawing/2014/main" id="{103E6997-E8DE-D6F3-FA92-B16F6D7523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17191" y="878685"/>
            <a:ext cx="394537" cy="350698"/>
          </a:xfrm>
          <a:prstGeom prst="rect">
            <a:avLst/>
          </a:prstGeom>
        </p:spPr>
      </p:pic>
      <p:pic>
        <p:nvPicPr>
          <p:cNvPr id="106" name="그래픽 459">
            <a:extLst>
              <a:ext uri="{FF2B5EF4-FFF2-40B4-BE49-F238E27FC236}">
                <a16:creationId xmlns:a16="http://schemas.microsoft.com/office/drawing/2014/main" id="{8AC7DC2D-6BBD-C2E6-4FFF-ACAB10F501A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18120" y="860420"/>
            <a:ext cx="299557" cy="387231"/>
          </a:xfrm>
          <a:prstGeom prst="rect">
            <a:avLst/>
          </a:prstGeom>
        </p:spPr>
      </p:pic>
      <p:pic>
        <p:nvPicPr>
          <p:cNvPr id="107" name="그래픽 460">
            <a:extLst>
              <a:ext uri="{FF2B5EF4-FFF2-40B4-BE49-F238E27FC236}">
                <a16:creationId xmlns:a16="http://schemas.microsoft.com/office/drawing/2014/main" id="{16F69D44-06F4-80B2-E39E-99A50DC6009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914695" y="893297"/>
            <a:ext cx="358008" cy="321475"/>
          </a:xfrm>
          <a:prstGeom prst="rect">
            <a:avLst/>
          </a:prstGeom>
        </p:spPr>
      </p:pic>
      <p:pic>
        <p:nvPicPr>
          <p:cNvPr id="108" name="그래픽 461">
            <a:extLst>
              <a:ext uri="{FF2B5EF4-FFF2-40B4-BE49-F238E27FC236}">
                <a16:creationId xmlns:a16="http://schemas.microsoft.com/office/drawing/2014/main" id="{25020274-D671-7B6E-619E-F8C60298AA0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632415" y="864071"/>
            <a:ext cx="270333" cy="379926"/>
          </a:xfrm>
          <a:prstGeom prst="rect">
            <a:avLst/>
          </a:prstGeom>
        </p:spPr>
      </p:pic>
      <p:pic>
        <p:nvPicPr>
          <p:cNvPr id="109" name="그래픽 462">
            <a:extLst>
              <a:ext uri="{FF2B5EF4-FFF2-40B4-BE49-F238E27FC236}">
                <a16:creationId xmlns:a16="http://schemas.microsoft.com/office/drawing/2014/main" id="{3A63129A-7803-DC55-FB32-1BE06AA9E2A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274516" y="918870"/>
            <a:ext cx="452988" cy="270331"/>
          </a:xfrm>
          <a:prstGeom prst="rect">
            <a:avLst/>
          </a:prstGeom>
        </p:spPr>
      </p:pic>
      <p:pic>
        <p:nvPicPr>
          <p:cNvPr id="110" name="그래픽 463">
            <a:extLst>
              <a:ext uri="{FF2B5EF4-FFF2-40B4-BE49-F238E27FC236}">
                <a16:creationId xmlns:a16="http://schemas.microsoft.com/office/drawing/2014/main" id="{2806D95E-8A0D-7AEA-DFCF-CAAB7052422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970233" y="853112"/>
            <a:ext cx="255720" cy="401846"/>
          </a:xfrm>
          <a:prstGeom prst="rect">
            <a:avLst/>
          </a:prstGeom>
        </p:spPr>
      </p:pic>
      <p:pic>
        <p:nvPicPr>
          <p:cNvPr id="111" name="그래픽 464">
            <a:extLst>
              <a:ext uri="{FF2B5EF4-FFF2-40B4-BE49-F238E27FC236}">
                <a16:creationId xmlns:a16="http://schemas.microsoft.com/office/drawing/2014/main" id="{779700DB-0607-C7F7-567B-F63A5C512B8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456497" y="1669180"/>
            <a:ext cx="416457" cy="270331"/>
          </a:xfrm>
          <a:prstGeom prst="rect">
            <a:avLst/>
          </a:prstGeom>
        </p:spPr>
      </p:pic>
      <p:pic>
        <p:nvPicPr>
          <p:cNvPr id="112" name="그래픽 465">
            <a:extLst>
              <a:ext uri="{FF2B5EF4-FFF2-40B4-BE49-F238E27FC236}">
                <a16:creationId xmlns:a16="http://schemas.microsoft.com/office/drawing/2014/main" id="{9891EEFE-68D9-890C-1EF3-49AC6CF3058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113300" y="1596117"/>
            <a:ext cx="372621" cy="416459"/>
          </a:xfrm>
          <a:prstGeom prst="rect">
            <a:avLst/>
          </a:prstGeom>
        </p:spPr>
      </p:pic>
      <p:pic>
        <p:nvPicPr>
          <p:cNvPr id="113" name="그래픽 466">
            <a:extLst>
              <a:ext uri="{FF2B5EF4-FFF2-40B4-BE49-F238E27FC236}">
                <a16:creationId xmlns:a16="http://schemas.microsoft.com/office/drawing/2014/main" id="{6BF2FF0E-9ED5-CAB5-1239-7ABBAB9E307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4844911" y="1596117"/>
            <a:ext cx="372621" cy="416459"/>
          </a:xfrm>
          <a:prstGeom prst="rect">
            <a:avLst/>
          </a:prstGeom>
        </p:spPr>
      </p:pic>
      <p:pic>
        <p:nvPicPr>
          <p:cNvPr id="114" name="그래픽 467">
            <a:extLst>
              <a:ext uri="{FF2B5EF4-FFF2-40B4-BE49-F238E27FC236}">
                <a16:creationId xmlns:a16="http://schemas.microsoft.com/office/drawing/2014/main" id="{422D1357-922C-F012-75D0-1B3866C4BD9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470161" y="1610730"/>
            <a:ext cx="452988" cy="387231"/>
          </a:xfrm>
          <a:prstGeom prst="rect">
            <a:avLst/>
          </a:prstGeom>
        </p:spPr>
      </p:pic>
      <p:pic>
        <p:nvPicPr>
          <p:cNvPr id="115" name="그래픽 468">
            <a:extLst>
              <a:ext uri="{FF2B5EF4-FFF2-40B4-BE49-F238E27FC236}">
                <a16:creationId xmlns:a16="http://schemas.microsoft.com/office/drawing/2014/main" id="{EECB2A4C-B567-4537-7015-87399642B81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219228" y="1603424"/>
            <a:ext cx="306862" cy="401844"/>
          </a:xfrm>
          <a:prstGeom prst="rect">
            <a:avLst/>
          </a:prstGeom>
        </p:spPr>
      </p:pic>
      <p:pic>
        <p:nvPicPr>
          <p:cNvPr id="116" name="그래픽 469">
            <a:extLst>
              <a:ext uri="{FF2B5EF4-FFF2-40B4-BE49-F238E27FC236}">
                <a16:creationId xmlns:a16="http://schemas.microsoft.com/office/drawing/2014/main" id="{96D6C9B4-09BF-DEE4-8319-803DCE5FB13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960185" y="1585158"/>
            <a:ext cx="306862" cy="438375"/>
          </a:xfrm>
          <a:prstGeom prst="rect">
            <a:avLst/>
          </a:prstGeom>
        </p:spPr>
      </p:pic>
      <p:pic>
        <p:nvPicPr>
          <p:cNvPr id="117" name="그래픽 470">
            <a:extLst>
              <a:ext uri="{FF2B5EF4-FFF2-40B4-BE49-F238E27FC236}">
                <a16:creationId xmlns:a16="http://schemas.microsoft.com/office/drawing/2014/main" id="{86E0B98D-6AB8-5091-B6D2-FB58D78C5FC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7570955" y="1607076"/>
            <a:ext cx="445682" cy="394539"/>
          </a:xfrm>
          <a:prstGeom prst="rect">
            <a:avLst/>
          </a:prstGeom>
        </p:spPr>
      </p:pic>
      <p:pic>
        <p:nvPicPr>
          <p:cNvPr id="118" name="그래픽 471">
            <a:extLst>
              <a:ext uri="{FF2B5EF4-FFF2-40B4-BE49-F238E27FC236}">
                <a16:creationId xmlns:a16="http://schemas.microsoft.com/office/drawing/2014/main" id="{6697874D-9AC0-9FD9-3AD1-587091075F1E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341936" y="1592463"/>
            <a:ext cx="263026" cy="423764"/>
          </a:xfrm>
          <a:prstGeom prst="rect">
            <a:avLst/>
          </a:prstGeom>
        </p:spPr>
      </p:pic>
      <p:pic>
        <p:nvPicPr>
          <p:cNvPr id="119" name="그래픽 472">
            <a:extLst>
              <a:ext uri="{FF2B5EF4-FFF2-40B4-BE49-F238E27FC236}">
                <a16:creationId xmlns:a16="http://schemas.microsoft.com/office/drawing/2014/main" id="{1B6CDF86-2A95-1C82-1EFE-3610489C4384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909902" y="1585158"/>
            <a:ext cx="431070" cy="438375"/>
          </a:xfrm>
          <a:prstGeom prst="rect">
            <a:avLst/>
          </a:prstGeom>
        </p:spPr>
      </p:pic>
      <p:pic>
        <p:nvPicPr>
          <p:cNvPr id="120" name="그래픽 473">
            <a:extLst>
              <a:ext uri="{FF2B5EF4-FFF2-40B4-BE49-F238E27FC236}">
                <a16:creationId xmlns:a16="http://schemas.microsoft.com/office/drawing/2014/main" id="{9D21F39C-6D9A-7FDB-F734-E39C752AE3AD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9638751" y="1596118"/>
            <a:ext cx="321475" cy="416457"/>
          </a:xfrm>
          <a:prstGeom prst="rect">
            <a:avLst/>
          </a:prstGeom>
        </p:spPr>
      </p:pic>
      <p:pic>
        <p:nvPicPr>
          <p:cNvPr id="121" name="그래픽 474">
            <a:extLst>
              <a:ext uri="{FF2B5EF4-FFF2-40B4-BE49-F238E27FC236}">
                <a16:creationId xmlns:a16="http://schemas.microsoft.com/office/drawing/2014/main" id="{6FD84855-11E9-32A6-9567-82690CFD23A1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340273" y="1643608"/>
            <a:ext cx="321475" cy="321475"/>
          </a:xfrm>
          <a:prstGeom prst="rect">
            <a:avLst/>
          </a:prstGeom>
        </p:spPr>
      </p:pic>
      <p:pic>
        <p:nvPicPr>
          <p:cNvPr id="122" name="그래픽 475">
            <a:extLst>
              <a:ext uri="{FF2B5EF4-FFF2-40B4-BE49-F238E27FC236}">
                <a16:creationId xmlns:a16="http://schemas.microsoft.com/office/drawing/2014/main" id="{4E6F1476-A5A8-CBCF-B055-67983F97A95D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915436" y="1618036"/>
            <a:ext cx="365313" cy="372621"/>
          </a:xfrm>
          <a:prstGeom prst="rect">
            <a:avLst/>
          </a:prstGeom>
        </p:spPr>
      </p:pic>
      <p:pic>
        <p:nvPicPr>
          <p:cNvPr id="123" name="그래픽 476">
            <a:extLst>
              <a:ext uri="{FF2B5EF4-FFF2-40B4-BE49-F238E27FC236}">
                <a16:creationId xmlns:a16="http://schemas.microsoft.com/office/drawing/2014/main" id="{06DB3010-4564-28C9-11F7-E0C3D3C8FE84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3505382" y="2331780"/>
            <a:ext cx="306862" cy="328782"/>
          </a:xfrm>
          <a:prstGeom prst="rect">
            <a:avLst/>
          </a:prstGeom>
        </p:spPr>
      </p:pic>
      <p:pic>
        <p:nvPicPr>
          <p:cNvPr id="124" name="그래픽 477">
            <a:extLst>
              <a:ext uri="{FF2B5EF4-FFF2-40B4-BE49-F238E27FC236}">
                <a16:creationId xmlns:a16="http://schemas.microsoft.com/office/drawing/2014/main" id="{56446FCF-D82E-999C-F466-A4531D6B97AC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4145859" y="2324474"/>
            <a:ext cx="321475" cy="343395"/>
          </a:xfrm>
          <a:prstGeom prst="rect">
            <a:avLst/>
          </a:prstGeom>
        </p:spPr>
      </p:pic>
      <p:pic>
        <p:nvPicPr>
          <p:cNvPr id="125" name="그래픽 478">
            <a:extLst>
              <a:ext uri="{FF2B5EF4-FFF2-40B4-BE49-F238E27FC236}">
                <a16:creationId xmlns:a16="http://schemas.microsoft.com/office/drawing/2014/main" id="{8CC19135-23A2-4784-A266-8663D451189A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4826215" y="2309861"/>
            <a:ext cx="372621" cy="372621"/>
          </a:xfrm>
          <a:prstGeom prst="rect">
            <a:avLst/>
          </a:prstGeom>
        </p:spPr>
      </p:pic>
      <p:pic>
        <p:nvPicPr>
          <p:cNvPr id="126" name="그래픽 479">
            <a:extLst>
              <a:ext uri="{FF2B5EF4-FFF2-40B4-BE49-F238E27FC236}">
                <a16:creationId xmlns:a16="http://schemas.microsoft.com/office/drawing/2014/main" id="{E27436FD-AB0C-84B4-1F82-A203B6BCC52B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5570412" y="2328126"/>
            <a:ext cx="211882" cy="336088"/>
          </a:xfrm>
          <a:prstGeom prst="rect">
            <a:avLst/>
          </a:prstGeom>
        </p:spPr>
      </p:pic>
      <p:pic>
        <p:nvPicPr>
          <p:cNvPr id="127" name="그래픽 480">
            <a:extLst>
              <a:ext uri="{FF2B5EF4-FFF2-40B4-BE49-F238E27FC236}">
                <a16:creationId xmlns:a16="http://schemas.microsoft.com/office/drawing/2014/main" id="{7D6719EA-A4F2-B390-2B5C-5457A26C3D2F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6209338" y="2342739"/>
            <a:ext cx="343395" cy="306862"/>
          </a:xfrm>
          <a:prstGeom prst="rect">
            <a:avLst/>
          </a:prstGeom>
        </p:spPr>
      </p:pic>
      <p:pic>
        <p:nvPicPr>
          <p:cNvPr id="128" name="그래픽 481">
            <a:extLst>
              <a:ext uri="{FF2B5EF4-FFF2-40B4-BE49-F238E27FC236}">
                <a16:creationId xmlns:a16="http://schemas.microsoft.com/office/drawing/2014/main" id="{81A5EAA7-F87F-6E65-FA6D-380B2818D3B6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6913711" y="2313514"/>
            <a:ext cx="343395" cy="365313"/>
          </a:xfrm>
          <a:prstGeom prst="rect">
            <a:avLst/>
          </a:prstGeom>
        </p:spPr>
      </p:pic>
      <p:pic>
        <p:nvPicPr>
          <p:cNvPr id="129" name="그래픽 482">
            <a:extLst>
              <a:ext uri="{FF2B5EF4-FFF2-40B4-BE49-F238E27FC236}">
                <a16:creationId xmlns:a16="http://schemas.microsoft.com/office/drawing/2014/main" id="{7317FA99-FD05-38B0-970E-F89D87E015C7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7724236" y="2302556"/>
            <a:ext cx="219187" cy="387231"/>
          </a:xfrm>
          <a:prstGeom prst="rect">
            <a:avLst/>
          </a:prstGeom>
        </p:spPr>
      </p:pic>
      <p:pic>
        <p:nvPicPr>
          <p:cNvPr id="130" name="그래픽 483">
            <a:extLst>
              <a:ext uri="{FF2B5EF4-FFF2-40B4-BE49-F238E27FC236}">
                <a16:creationId xmlns:a16="http://schemas.microsoft.com/office/drawing/2014/main" id="{E2924DAD-93C4-F274-55E3-D3ECEB7A18EE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8286025" y="2302556"/>
            <a:ext cx="284944" cy="387231"/>
          </a:xfrm>
          <a:prstGeom prst="rect">
            <a:avLst/>
          </a:prstGeom>
        </p:spPr>
      </p:pic>
      <p:pic>
        <p:nvPicPr>
          <p:cNvPr id="131" name="그래픽 484">
            <a:extLst>
              <a:ext uri="{FF2B5EF4-FFF2-40B4-BE49-F238E27FC236}">
                <a16:creationId xmlns:a16="http://schemas.microsoft.com/office/drawing/2014/main" id="{DCA4FCF6-F2ED-F989-631A-9180975CB2E2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8956984" y="2353698"/>
            <a:ext cx="372621" cy="284946"/>
          </a:xfrm>
          <a:prstGeom prst="rect">
            <a:avLst/>
          </a:prstGeom>
        </p:spPr>
      </p:pic>
      <p:pic>
        <p:nvPicPr>
          <p:cNvPr id="132" name="그래픽 485">
            <a:extLst>
              <a:ext uri="{FF2B5EF4-FFF2-40B4-BE49-F238E27FC236}">
                <a16:creationId xmlns:a16="http://schemas.microsoft.com/office/drawing/2014/main" id="{D844FFBF-F17D-8C0E-8BDA-DBA4AF1B23FB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9590772" y="2342739"/>
            <a:ext cx="343395" cy="306862"/>
          </a:xfrm>
          <a:prstGeom prst="rect">
            <a:avLst/>
          </a:prstGeom>
        </p:spPr>
      </p:pic>
      <p:pic>
        <p:nvPicPr>
          <p:cNvPr id="133" name="그래픽 486">
            <a:extLst>
              <a:ext uri="{FF2B5EF4-FFF2-40B4-BE49-F238E27FC236}">
                <a16:creationId xmlns:a16="http://schemas.microsoft.com/office/drawing/2014/main" id="{4CA70EA2-7997-B6E6-C9F5-6AE479CC6590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10322007" y="2335433"/>
            <a:ext cx="358008" cy="321475"/>
          </a:xfrm>
          <a:prstGeom prst="rect">
            <a:avLst/>
          </a:prstGeom>
        </p:spPr>
      </p:pic>
      <p:pic>
        <p:nvPicPr>
          <p:cNvPr id="134" name="그래픽 487">
            <a:extLst>
              <a:ext uri="{FF2B5EF4-FFF2-40B4-BE49-F238E27FC236}">
                <a16:creationId xmlns:a16="http://schemas.microsoft.com/office/drawing/2014/main" id="{64615900-42D3-A8B2-2923-AF8F2A43491C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0926396" y="2364657"/>
            <a:ext cx="343395" cy="263026"/>
          </a:xfrm>
          <a:prstGeom prst="rect">
            <a:avLst/>
          </a:prstGeom>
        </p:spPr>
      </p:pic>
      <p:pic>
        <p:nvPicPr>
          <p:cNvPr id="135" name="그래픽 488">
            <a:extLst>
              <a:ext uri="{FF2B5EF4-FFF2-40B4-BE49-F238E27FC236}">
                <a16:creationId xmlns:a16="http://schemas.microsoft.com/office/drawing/2014/main" id="{77735F16-E59E-14B2-2C90-E706883672F8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3433567" y="3034005"/>
            <a:ext cx="336088" cy="336088"/>
          </a:xfrm>
          <a:prstGeom prst="rect">
            <a:avLst/>
          </a:prstGeom>
        </p:spPr>
      </p:pic>
      <p:pic>
        <p:nvPicPr>
          <p:cNvPr id="136" name="그래픽 489">
            <a:extLst>
              <a:ext uri="{FF2B5EF4-FFF2-40B4-BE49-F238E27FC236}">
                <a16:creationId xmlns:a16="http://schemas.microsoft.com/office/drawing/2014/main" id="{16C0BA2E-F2AF-CCBF-633F-9D3E56AE367F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4139697" y="3030353"/>
            <a:ext cx="358008" cy="343395"/>
          </a:xfrm>
          <a:prstGeom prst="rect">
            <a:avLst/>
          </a:prstGeom>
        </p:spPr>
      </p:pic>
      <p:pic>
        <p:nvPicPr>
          <p:cNvPr id="137" name="그래픽 490">
            <a:extLst>
              <a:ext uri="{FF2B5EF4-FFF2-40B4-BE49-F238E27FC236}">
                <a16:creationId xmlns:a16="http://schemas.microsoft.com/office/drawing/2014/main" id="{D831FE93-6800-BF3C-F55D-2949A20ECFEC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4826582" y="3019393"/>
            <a:ext cx="306862" cy="365311"/>
          </a:xfrm>
          <a:prstGeom prst="rect">
            <a:avLst/>
          </a:prstGeom>
        </p:spPr>
      </p:pic>
      <p:pic>
        <p:nvPicPr>
          <p:cNvPr id="138" name="그래픽 491">
            <a:extLst>
              <a:ext uri="{FF2B5EF4-FFF2-40B4-BE49-F238E27FC236}">
                <a16:creationId xmlns:a16="http://schemas.microsoft.com/office/drawing/2014/main" id="{29832F95-1D3E-45D0-FF81-D69142F8E2C0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5506245" y="3001128"/>
            <a:ext cx="350700" cy="401844"/>
          </a:xfrm>
          <a:prstGeom prst="rect">
            <a:avLst/>
          </a:prstGeom>
        </p:spPr>
      </p:pic>
      <p:pic>
        <p:nvPicPr>
          <p:cNvPr id="139" name="그래픽 492">
            <a:extLst>
              <a:ext uri="{FF2B5EF4-FFF2-40B4-BE49-F238E27FC236}">
                <a16:creationId xmlns:a16="http://schemas.microsoft.com/office/drawing/2014/main" id="{75B551C2-0B2F-B693-2518-E321214CC522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6186118" y="3001127"/>
            <a:ext cx="379926" cy="401846"/>
          </a:xfrm>
          <a:prstGeom prst="rect">
            <a:avLst/>
          </a:prstGeom>
        </p:spPr>
      </p:pic>
      <p:pic>
        <p:nvPicPr>
          <p:cNvPr id="140" name="그래픽 493">
            <a:extLst>
              <a:ext uri="{FF2B5EF4-FFF2-40B4-BE49-F238E27FC236}">
                <a16:creationId xmlns:a16="http://schemas.microsoft.com/office/drawing/2014/main" id="{4628618B-78FB-ABB8-8855-15A4C339668F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6858087" y="3034005"/>
            <a:ext cx="445682" cy="336088"/>
          </a:xfrm>
          <a:prstGeom prst="rect">
            <a:avLst/>
          </a:prstGeom>
        </p:spPr>
      </p:pic>
      <p:pic>
        <p:nvPicPr>
          <p:cNvPr id="141" name="그래픽 494">
            <a:extLst>
              <a:ext uri="{FF2B5EF4-FFF2-40B4-BE49-F238E27FC236}">
                <a16:creationId xmlns:a16="http://schemas.microsoft.com/office/drawing/2014/main" id="{13F648CC-B348-EED6-A0ED-C66F77AE5677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7724841" y="3037658"/>
            <a:ext cx="270333" cy="328784"/>
          </a:xfrm>
          <a:prstGeom prst="rect">
            <a:avLst/>
          </a:prstGeom>
        </p:spPr>
      </p:pic>
      <p:pic>
        <p:nvPicPr>
          <p:cNvPr id="142" name="그래픽 495">
            <a:extLst>
              <a:ext uri="{FF2B5EF4-FFF2-40B4-BE49-F238E27FC236}">
                <a16:creationId xmlns:a16="http://schemas.microsoft.com/office/drawing/2014/main" id="{097D4FB1-218D-1CAD-6452-19FD9BF029EA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8247407" y="3096109"/>
            <a:ext cx="452988" cy="211882"/>
          </a:xfrm>
          <a:prstGeom prst="rect">
            <a:avLst/>
          </a:prstGeom>
        </p:spPr>
      </p:pic>
      <p:pic>
        <p:nvPicPr>
          <p:cNvPr id="143" name="그래픽 496">
            <a:extLst>
              <a:ext uri="{FF2B5EF4-FFF2-40B4-BE49-F238E27FC236}">
                <a16:creationId xmlns:a16="http://schemas.microsoft.com/office/drawing/2014/main" id="{E0447111-98C3-E46C-A9BD-40334C8A431A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8916989" y="3059578"/>
            <a:ext cx="401844" cy="284944"/>
          </a:xfrm>
          <a:prstGeom prst="rect">
            <a:avLst/>
          </a:prstGeom>
        </p:spPr>
      </p:pic>
      <p:pic>
        <p:nvPicPr>
          <p:cNvPr id="144" name="그래픽 497">
            <a:extLst>
              <a:ext uri="{FF2B5EF4-FFF2-40B4-BE49-F238E27FC236}">
                <a16:creationId xmlns:a16="http://schemas.microsoft.com/office/drawing/2014/main" id="{2B941839-C8F7-AC37-1519-51F67FBBE2AD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9596076" y="3015740"/>
            <a:ext cx="372621" cy="372621"/>
          </a:xfrm>
          <a:prstGeom prst="rect">
            <a:avLst/>
          </a:prstGeom>
        </p:spPr>
      </p:pic>
      <p:pic>
        <p:nvPicPr>
          <p:cNvPr id="145" name="그래픽 498">
            <a:extLst>
              <a:ext uri="{FF2B5EF4-FFF2-40B4-BE49-F238E27FC236}">
                <a16:creationId xmlns:a16="http://schemas.microsoft.com/office/drawing/2014/main" id="{60AEB621-BD16-8D73-F184-8CC9823753CD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10314701" y="3015740"/>
            <a:ext cx="372621" cy="372621"/>
          </a:xfrm>
          <a:prstGeom prst="rect">
            <a:avLst/>
          </a:prstGeom>
        </p:spPr>
      </p:pic>
      <p:pic>
        <p:nvPicPr>
          <p:cNvPr id="146" name="그래픽 499">
            <a:extLst>
              <a:ext uri="{FF2B5EF4-FFF2-40B4-BE49-F238E27FC236}">
                <a16:creationId xmlns:a16="http://schemas.microsoft.com/office/drawing/2014/main" id="{30E374F8-7258-C4C7-EC97-8BD5D476AEF0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10926396" y="3004780"/>
            <a:ext cx="343395" cy="394539"/>
          </a:xfrm>
          <a:prstGeom prst="rect">
            <a:avLst/>
          </a:prstGeom>
        </p:spPr>
      </p:pic>
      <p:pic>
        <p:nvPicPr>
          <p:cNvPr id="147" name="그래픽 500">
            <a:extLst>
              <a:ext uri="{FF2B5EF4-FFF2-40B4-BE49-F238E27FC236}">
                <a16:creationId xmlns:a16="http://schemas.microsoft.com/office/drawing/2014/main" id="{981336E6-AAD6-CA8F-5CEC-5CA18CADC26E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3502042" y="3702782"/>
            <a:ext cx="372621" cy="387233"/>
          </a:xfrm>
          <a:prstGeom prst="rect">
            <a:avLst/>
          </a:prstGeom>
        </p:spPr>
      </p:pic>
      <p:pic>
        <p:nvPicPr>
          <p:cNvPr id="148" name="그래픽 501">
            <a:extLst>
              <a:ext uri="{FF2B5EF4-FFF2-40B4-BE49-F238E27FC236}">
                <a16:creationId xmlns:a16="http://schemas.microsoft.com/office/drawing/2014/main" id="{9C64FF50-8358-7757-4CB0-A717B16A7DA7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4114791" y="3706435"/>
            <a:ext cx="277639" cy="379926"/>
          </a:xfrm>
          <a:prstGeom prst="rect">
            <a:avLst/>
          </a:prstGeom>
        </p:spPr>
      </p:pic>
      <p:pic>
        <p:nvPicPr>
          <p:cNvPr id="149" name="그래픽 502">
            <a:extLst>
              <a:ext uri="{FF2B5EF4-FFF2-40B4-BE49-F238E27FC236}">
                <a16:creationId xmlns:a16="http://schemas.microsoft.com/office/drawing/2014/main" id="{1E90CA18-022E-C05E-912E-D4A99201EDFC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4806461" y="3695476"/>
            <a:ext cx="401844" cy="401844"/>
          </a:xfrm>
          <a:prstGeom prst="rect">
            <a:avLst/>
          </a:prstGeom>
        </p:spPr>
      </p:pic>
      <p:pic>
        <p:nvPicPr>
          <p:cNvPr id="150" name="그래픽 503">
            <a:extLst>
              <a:ext uri="{FF2B5EF4-FFF2-40B4-BE49-F238E27FC236}">
                <a16:creationId xmlns:a16="http://schemas.microsoft.com/office/drawing/2014/main" id="{0D97853E-EE18-AA85-B875-1B255DF92EBD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5439918" y="3761233"/>
            <a:ext cx="401844" cy="270331"/>
          </a:xfrm>
          <a:prstGeom prst="rect">
            <a:avLst/>
          </a:prstGeom>
        </p:spPr>
      </p:pic>
      <p:pic>
        <p:nvPicPr>
          <p:cNvPr id="151" name="그래픽 504">
            <a:extLst>
              <a:ext uri="{FF2B5EF4-FFF2-40B4-BE49-F238E27FC236}">
                <a16:creationId xmlns:a16="http://schemas.microsoft.com/office/drawing/2014/main" id="{A7B6606F-F471-957D-7FC2-0111009F6FC2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246140" y="3728354"/>
            <a:ext cx="336088" cy="336088"/>
          </a:xfrm>
          <a:prstGeom prst="rect">
            <a:avLst/>
          </a:prstGeom>
        </p:spPr>
      </p:pic>
      <p:pic>
        <p:nvPicPr>
          <p:cNvPr id="152" name="그래픽 505">
            <a:extLst>
              <a:ext uri="{FF2B5EF4-FFF2-40B4-BE49-F238E27FC236}">
                <a16:creationId xmlns:a16="http://schemas.microsoft.com/office/drawing/2014/main" id="{B5FB91D8-873A-0136-3479-4BAB6A7EE95C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6926044" y="3702782"/>
            <a:ext cx="387233" cy="387233"/>
          </a:xfrm>
          <a:prstGeom prst="rect">
            <a:avLst/>
          </a:prstGeom>
        </p:spPr>
      </p:pic>
      <p:pic>
        <p:nvPicPr>
          <p:cNvPr id="153" name="그래픽 506">
            <a:extLst>
              <a:ext uri="{FF2B5EF4-FFF2-40B4-BE49-F238E27FC236}">
                <a16:creationId xmlns:a16="http://schemas.microsoft.com/office/drawing/2014/main" id="{330E845B-510A-652B-C0D0-31A801B7F519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7652457" y="3721047"/>
            <a:ext cx="387233" cy="350700"/>
          </a:xfrm>
          <a:prstGeom prst="rect">
            <a:avLst/>
          </a:prstGeom>
        </p:spPr>
      </p:pic>
      <p:pic>
        <p:nvPicPr>
          <p:cNvPr id="154" name="그래픽 507">
            <a:extLst>
              <a:ext uri="{FF2B5EF4-FFF2-40B4-BE49-F238E27FC236}">
                <a16:creationId xmlns:a16="http://schemas.microsoft.com/office/drawing/2014/main" id="{1AD8D9D0-1E53-E5E5-01C7-CB64E5810743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8272566" y="3702783"/>
            <a:ext cx="182657" cy="387231"/>
          </a:xfrm>
          <a:prstGeom prst="rect">
            <a:avLst/>
          </a:prstGeom>
        </p:spPr>
      </p:pic>
      <p:pic>
        <p:nvPicPr>
          <p:cNvPr id="155" name="그래픽 508">
            <a:extLst>
              <a:ext uri="{FF2B5EF4-FFF2-40B4-BE49-F238E27FC236}">
                <a16:creationId xmlns:a16="http://schemas.microsoft.com/office/drawing/2014/main" id="{34647CD4-AAB6-6DF0-6597-D86FA095F8F5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8916261" y="3702782"/>
            <a:ext cx="387233" cy="387233"/>
          </a:xfrm>
          <a:prstGeom prst="rect">
            <a:avLst/>
          </a:prstGeom>
        </p:spPr>
      </p:pic>
      <p:pic>
        <p:nvPicPr>
          <p:cNvPr id="156" name="그래픽 509">
            <a:extLst>
              <a:ext uri="{FF2B5EF4-FFF2-40B4-BE49-F238E27FC236}">
                <a16:creationId xmlns:a16="http://schemas.microsoft.com/office/drawing/2014/main" id="{B32DE31A-5C49-BF0D-BCAA-A4372425A2A8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9569925" y="3702782"/>
            <a:ext cx="387233" cy="387233"/>
          </a:xfrm>
          <a:prstGeom prst="rect">
            <a:avLst/>
          </a:prstGeom>
        </p:spPr>
      </p:pic>
      <p:pic>
        <p:nvPicPr>
          <p:cNvPr id="157" name="그래픽 510">
            <a:extLst>
              <a:ext uri="{FF2B5EF4-FFF2-40B4-BE49-F238E27FC236}">
                <a16:creationId xmlns:a16="http://schemas.microsoft.com/office/drawing/2014/main" id="{A5A21FE9-FD7F-7F76-366B-A6AA1DBEE558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10336620" y="3724701"/>
            <a:ext cx="328782" cy="343395"/>
          </a:xfrm>
          <a:prstGeom prst="rect">
            <a:avLst/>
          </a:prstGeom>
        </p:spPr>
      </p:pic>
      <p:pic>
        <p:nvPicPr>
          <p:cNvPr id="158" name="그래픽 511">
            <a:extLst>
              <a:ext uri="{FF2B5EF4-FFF2-40B4-BE49-F238E27FC236}">
                <a16:creationId xmlns:a16="http://schemas.microsoft.com/office/drawing/2014/main" id="{6AE30D81-2474-0266-E6F5-A7A4545D4BB1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11002912" y="3699128"/>
            <a:ext cx="277639" cy="394539"/>
          </a:xfrm>
          <a:prstGeom prst="rect">
            <a:avLst/>
          </a:prstGeom>
        </p:spPr>
      </p:pic>
      <p:pic>
        <p:nvPicPr>
          <p:cNvPr id="159" name="그래픽 512">
            <a:extLst>
              <a:ext uri="{FF2B5EF4-FFF2-40B4-BE49-F238E27FC236}">
                <a16:creationId xmlns:a16="http://schemas.microsoft.com/office/drawing/2014/main" id="{B3515393-B8E0-0F42-08E5-F303BB7251E1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3518425" y="4441251"/>
            <a:ext cx="284944" cy="358006"/>
          </a:xfrm>
          <a:prstGeom prst="rect">
            <a:avLst/>
          </a:prstGeom>
        </p:spPr>
      </p:pic>
      <p:pic>
        <p:nvPicPr>
          <p:cNvPr id="160" name="그래픽 513">
            <a:extLst>
              <a:ext uri="{FF2B5EF4-FFF2-40B4-BE49-F238E27FC236}">
                <a16:creationId xmlns:a16="http://schemas.microsoft.com/office/drawing/2014/main" id="{6FF7870B-0886-D42E-8C73-2C6EAA428AE1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4131565" y="4426638"/>
            <a:ext cx="336088" cy="387231"/>
          </a:xfrm>
          <a:prstGeom prst="rect">
            <a:avLst/>
          </a:prstGeom>
        </p:spPr>
      </p:pic>
      <p:pic>
        <p:nvPicPr>
          <p:cNvPr id="161" name="그래픽 514">
            <a:extLst>
              <a:ext uri="{FF2B5EF4-FFF2-40B4-BE49-F238E27FC236}">
                <a16:creationId xmlns:a16="http://schemas.microsoft.com/office/drawing/2014/main" id="{1063FA46-7C87-CC95-580B-A18A7873C49E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4839830" y="4430290"/>
            <a:ext cx="328782" cy="379926"/>
          </a:xfrm>
          <a:prstGeom prst="rect">
            <a:avLst/>
          </a:prstGeom>
        </p:spPr>
      </p:pic>
      <p:pic>
        <p:nvPicPr>
          <p:cNvPr id="162" name="그래픽 515">
            <a:extLst>
              <a:ext uri="{FF2B5EF4-FFF2-40B4-BE49-F238E27FC236}">
                <a16:creationId xmlns:a16="http://schemas.microsoft.com/office/drawing/2014/main" id="{51BE5359-8F00-4043-5B19-8DCEF6819BFB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5461939" y="4430290"/>
            <a:ext cx="379926" cy="379926"/>
          </a:xfrm>
          <a:prstGeom prst="rect">
            <a:avLst/>
          </a:prstGeom>
        </p:spPr>
      </p:pic>
      <p:pic>
        <p:nvPicPr>
          <p:cNvPr id="163" name="그래픽 516">
            <a:extLst>
              <a:ext uri="{FF2B5EF4-FFF2-40B4-BE49-F238E27FC236}">
                <a16:creationId xmlns:a16="http://schemas.microsoft.com/office/drawing/2014/main" id="{92B9CEE8-7830-90A3-4472-7C956496D1BD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6193902" y="4444903"/>
            <a:ext cx="372621" cy="350700"/>
          </a:xfrm>
          <a:prstGeom prst="rect">
            <a:avLst/>
          </a:prstGeom>
        </p:spPr>
      </p:pic>
      <p:pic>
        <p:nvPicPr>
          <p:cNvPr id="164" name="그래픽 517">
            <a:extLst>
              <a:ext uri="{FF2B5EF4-FFF2-40B4-BE49-F238E27FC236}">
                <a16:creationId xmlns:a16="http://schemas.microsoft.com/office/drawing/2014/main" id="{A8DE7590-5CB6-AEF8-A643-A11B41C6F125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6856752" y="4401066"/>
            <a:ext cx="445682" cy="438375"/>
          </a:xfrm>
          <a:prstGeom prst="rect">
            <a:avLst/>
          </a:prstGeom>
        </p:spPr>
      </p:pic>
      <p:pic>
        <p:nvPicPr>
          <p:cNvPr id="165" name="그래픽 518">
            <a:extLst>
              <a:ext uri="{FF2B5EF4-FFF2-40B4-BE49-F238E27FC236}">
                <a16:creationId xmlns:a16="http://schemas.microsoft.com/office/drawing/2014/main" id="{5D76C16D-1207-9647-6AFD-54DEC7377562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7633877" y="4397412"/>
            <a:ext cx="387233" cy="445684"/>
          </a:xfrm>
          <a:prstGeom prst="rect">
            <a:avLst/>
          </a:prstGeom>
        </p:spPr>
      </p:pic>
      <p:pic>
        <p:nvPicPr>
          <p:cNvPr id="166" name="그래픽 519">
            <a:extLst>
              <a:ext uri="{FF2B5EF4-FFF2-40B4-BE49-F238E27FC236}">
                <a16:creationId xmlns:a16="http://schemas.microsoft.com/office/drawing/2014/main" id="{A747F480-07DC-1125-BF37-932F8856717E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8248610" y="4419332"/>
            <a:ext cx="445682" cy="401844"/>
          </a:xfrm>
          <a:prstGeom prst="rect">
            <a:avLst/>
          </a:prstGeom>
        </p:spPr>
      </p:pic>
      <p:pic>
        <p:nvPicPr>
          <p:cNvPr id="167" name="그래픽 520">
            <a:extLst>
              <a:ext uri="{FF2B5EF4-FFF2-40B4-BE49-F238E27FC236}">
                <a16:creationId xmlns:a16="http://schemas.microsoft.com/office/drawing/2014/main" id="{6CAC590B-22E1-2216-74CC-CB3F5F5D5EF0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8933369" y="4397412"/>
            <a:ext cx="387233" cy="445684"/>
          </a:xfrm>
          <a:prstGeom prst="rect">
            <a:avLst/>
          </a:prstGeom>
        </p:spPr>
      </p:pic>
      <p:pic>
        <p:nvPicPr>
          <p:cNvPr id="168" name="그래픽 521">
            <a:extLst>
              <a:ext uri="{FF2B5EF4-FFF2-40B4-BE49-F238E27FC236}">
                <a16:creationId xmlns:a16="http://schemas.microsoft.com/office/drawing/2014/main" id="{9BD9AA02-7EDB-F301-731F-E820E27CE3AD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9557894" y="4426638"/>
            <a:ext cx="409149" cy="387231"/>
          </a:xfrm>
          <a:prstGeom prst="rect">
            <a:avLst/>
          </a:prstGeom>
        </p:spPr>
      </p:pic>
      <p:pic>
        <p:nvPicPr>
          <p:cNvPr id="169" name="그래픽 522">
            <a:extLst>
              <a:ext uri="{FF2B5EF4-FFF2-40B4-BE49-F238E27FC236}">
                <a16:creationId xmlns:a16="http://schemas.microsoft.com/office/drawing/2014/main" id="{6A211F5A-34D3-3AF7-D56F-3CA80F05457F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10272964" y="4419331"/>
            <a:ext cx="387233" cy="401846"/>
          </a:xfrm>
          <a:prstGeom prst="rect">
            <a:avLst/>
          </a:prstGeom>
        </p:spPr>
      </p:pic>
      <p:pic>
        <p:nvPicPr>
          <p:cNvPr id="170" name="그래픽 523">
            <a:extLst>
              <a:ext uri="{FF2B5EF4-FFF2-40B4-BE49-F238E27FC236}">
                <a16:creationId xmlns:a16="http://schemas.microsoft.com/office/drawing/2014/main" id="{8CAAADDF-5BAA-3957-E79B-A80724C35808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10860639" y="4496047"/>
            <a:ext cx="474908" cy="248413"/>
          </a:xfrm>
          <a:prstGeom prst="rect">
            <a:avLst/>
          </a:prstGeom>
        </p:spPr>
      </p:pic>
      <p:pic>
        <p:nvPicPr>
          <p:cNvPr id="171" name="그래픽 524">
            <a:extLst>
              <a:ext uri="{FF2B5EF4-FFF2-40B4-BE49-F238E27FC236}">
                <a16:creationId xmlns:a16="http://schemas.microsoft.com/office/drawing/2014/main" id="{62287619-F855-CE78-4360-7AF227A3BDB4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3541349" y="5188243"/>
            <a:ext cx="263026" cy="336088"/>
          </a:xfrm>
          <a:prstGeom prst="rect">
            <a:avLst/>
          </a:prstGeom>
        </p:spPr>
      </p:pic>
      <p:pic>
        <p:nvPicPr>
          <p:cNvPr id="172" name="그래픽 525">
            <a:extLst>
              <a:ext uri="{FF2B5EF4-FFF2-40B4-BE49-F238E27FC236}">
                <a16:creationId xmlns:a16="http://schemas.microsoft.com/office/drawing/2014/main" id="{50F5DB03-641E-7AD7-3674-6738ECA8DEAF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4112885" y="5162671"/>
            <a:ext cx="387233" cy="387233"/>
          </a:xfrm>
          <a:prstGeom prst="rect">
            <a:avLst/>
          </a:prstGeom>
        </p:spPr>
      </p:pic>
      <p:pic>
        <p:nvPicPr>
          <p:cNvPr id="173" name="그래픽 526">
            <a:extLst>
              <a:ext uri="{FF2B5EF4-FFF2-40B4-BE49-F238E27FC236}">
                <a16:creationId xmlns:a16="http://schemas.microsoft.com/office/drawing/2014/main" id="{8653CECF-262C-9D08-C8C6-7BA236AB649D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4829868" y="5173630"/>
            <a:ext cx="365313" cy="365313"/>
          </a:xfrm>
          <a:prstGeom prst="rect">
            <a:avLst/>
          </a:prstGeom>
        </p:spPr>
      </p:pic>
      <p:pic>
        <p:nvPicPr>
          <p:cNvPr id="174" name="그래픽 527">
            <a:extLst>
              <a:ext uri="{FF2B5EF4-FFF2-40B4-BE49-F238E27FC236}">
                <a16:creationId xmlns:a16="http://schemas.microsoft.com/office/drawing/2014/main" id="{4B9805E2-BD99-5458-76E0-06100D498194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5499851" y="5177285"/>
            <a:ext cx="299557" cy="358006"/>
          </a:xfrm>
          <a:prstGeom prst="rect">
            <a:avLst/>
          </a:prstGeom>
        </p:spPr>
      </p:pic>
      <p:pic>
        <p:nvPicPr>
          <p:cNvPr id="175" name="그래픽 528">
            <a:extLst>
              <a:ext uri="{FF2B5EF4-FFF2-40B4-BE49-F238E27FC236}">
                <a16:creationId xmlns:a16="http://schemas.microsoft.com/office/drawing/2014/main" id="{0418E115-1609-8BBF-80BA-283C5C59EA74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6277130" y="5162672"/>
            <a:ext cx="189962" cy="387231"/>
          </a:xfrm>
          <a:prstGeom prst="rect">
            <a:avLst/>
          </a:prstGeom>
        </p:spPr>
      </p:pic>
      <p:pic>
        <p:nvPicPr>
          <p:cNvPr id="176" name="그래픽 529">
            <a:extLst>
              <a:ext uri="{FF2B5EF4-FFF2-40B4-BE49-F238E27FC236}">
                <a16:creationId xmlns:a16="http://schemas.microsoft.com/office/drawing/2014/main" id="{8539B1E1-348C-9949-6A09-0ADF36A22333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6913775" y="5180936"/>
            <a:ext cx="365313" cy="350700"/>
          </a:xfrm>
          <a:prstGeom prst="rect">
            <a:avLst/>
          </a:prstGeom>
        </p:spPr>
      </p:pic>
      <p:pic>
        <p:nvPicPr>
          <p:cNvPr id="177" name="그래픽 530">
            <a:extLst>
              <a:ext uri="{FF2B5EF4-FFF2-40B4-BE49-F238E27FC236}">
                <a16:creationId xmlns:a16="http://schemas.microsoft.com/office/drawing/2014/main" id="{32EA8286-7DE6-F70B-4F66-04DF39D708BB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7657204" y="5199203"/>
            <a:ext cx="372621" cy="314169"/>
          </a:xfrm>
          <a:prstGeom prst="rect">
            <a:avLst/>
          </a:prstGeom>
        </p:spPr>
      </p:pic>
      <p:pic>
        <p:nvPicPr>
          <p:cNvPr id="178" name="그래픽 531">
            <a:extLst>
              <a:ext uri="{FF2B5EF4-FFF2-40B4-BE49-F238E27FC236}">
                <a16:creationId xmlns:a16="http://schemas.microsoft.com/office/drawing/2014/main" id="{E7F11938-FBEB-C7C2-75B3-649A2C781B2F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8286085" y="5177284"/>
            <a:ext cx="321475" cy="358008"/>
          </a:xfrm>
          <a:prstGeom prst="rect">
            <a:avLst/>
          </a:prstGeom>
        </p:spPr>
      </p:pic>
      <p:pic>
        <p:nvPicPr>
          <p:cNvPr id="179" name="그래픽 532">
            <a:extLst>
              <a:ext uri="{FF2B5EF4-FFF2-40B4-BE49-F238E27FC236}">
                <a16:creationId xmlns:a16="http://schemas.microsoft.com/office/drawing/2014/main" id="{6143AADA-946C-28B6-B4DA-F520D7DF80D1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8956369" y="5184590"/>
            <a:ext cx="270333" cy="343395"/>
          </a:xfrm>
          <a:prstGeom prst="rect">
            <a:avLst/>
          </a:prstGeom>
        </p:spPr>
      </p:pic>
      <p:pic>
        <p:nvPicPr>
          <p:cNvPr id="180" name="그래픽 533">
            <a:extLst>
              <a:ext uri="{FF2B5EF4-FFF2-40B4-BE49-F238E27FC236}">
                <a16:creationId xmlns:a16="http://schemas.microsoft.com/office/drawing/2014/main" id="{77C3D7FC-8451-9B1E-7124-62C573CFB060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9627791" y="5210161"/>
            <a:ext cx="343395" cy="292251"/>
          </a:xfrm>
          <a:prstGeom prst="rect">
            <a:avLst/>
          </a:prstGeom>
        </p:spPr>
      </p:pic>
      <p:pic>
        <p:nvPicPr>
          <p:cNvPr id="181" name="그래픽 534">
            <a:extLst>
              <a:ext uri="{FF2B5EF4-FFF2-40B4-BE49-F238E27FC236}">
                <a16:creationId xmlns:a16="http://schemas.microsoft.com/office/drawing/2014/main" id="{574BFDCD-7404-91E0-5CE3-D1FC0AE0F9AD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96DAC541-7B7A-43D3-8B79-37D633B846F1}">
                <asvg:svgBlip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10314701" y="5166324"/>
            <a:ext cx="372621" cy="379926"/>
          </a:xfrm>
          <a:prstGeom prst="rect">
            <a:avLst/>
          </a:prstGeom>
        </p:spPr>
      </p:pic>
      <p:pic>
        <p:nvPicPr>
          <p:cNvPr id="182" name="그래픽 535">
            <a:extLst>
              <a:ext uri="{FF2B5EF4-FFF2-40B4-BE49-F238E27FC236}">
                <a16:creationId xmlns:a16="http://schemas.microsoft.com/office/drawing/2014/main" id="{C1A84769-1BBD-2D23-1FA7-1CF556A99904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10941008" y="5199203"/>
            <a:ext cx="314169" cy="314169"/>
          </a:xfrm>
          <a:prstGeom prst="rect">
            <a:avLst/>
          </a:prstGeom>
        </p:spPr>
      </p:pic>
      <p:pic>
        <p:nvPicPr>
          <p:cNvPr id="183" name="그래픽 536">
            <a:extLst>
              <a:ext uri="{FF2B5EF4-FFF2-40B4-BE49-F238E27FC236}">
                <a16:creationId xmlns:a16="http://schemas.microsoft.com/office/drawing/2014/main" id="{71709B98-6882-9B37-103B-7348958D351E}"/>
              </a:ext>
            </a:extLst>
          </p:cNvPr>
          <p:cNvPicPr>
            <a:picLocks noChangeAspect="1"/>
          </p:cNvPicPr>
          <p:nvPr/>
        </p:nvPicPr>
        <p:blipFill>
          <a:blip r:embed="rId170">
            <a:extLst>
              <a:ext uri="{96DAC541-7B7A-43D3-8B79-37D633B846F1}">
                <asvg:svgBlip xmlns:asvg="http://schemas.microsoft.com/office/drawing/2016/SVG/main" r:embed="rId171"/>
              </a:ext>
            </a:extLst>
          </a:blip>
          <a:stretch>
            <a:fillRect/>
          </a:stretch>
        </p:blipFill>
        <p:spPr>
          <a:xfrm>
            <a:off x="8971697" y="5890233"/>
            <a:ext cx="321475" cy="277636"/>
          </a:xfrm>
          <a:prstGeom prst="rect">
            <a:avLst/>
          </a:prstGeom>
        </p:spPr>
      </p:pic>
      <p:pic>
        <p:nvPicPr>
          <p:cNvPr id="184" name="그래픽 537">
            <a:extLst>
              <a:ext uri="{FF2B5EF4-FFF2-40B4-BE49-F238E27FC236}">
                <a16:creationId xmlns:a16="http://schemas.microsoft.com/office/drawing/2014/main" id="{C919D632-A899-F0D1-326E-E46C42E1F0B0}"/>
              </a:ext>
            </a:extLst>
          </p:cNvPr>
          <p:cNvPicPr>
            <a:picLocks noChangeAspect="1"/>
          </p:cNvPicPr>
          <p:nvPr/>
        </p:nvPicPr>
        <p:blipFill>
          <a:blip r:embed="rId172">
            <a:extLst>
              <a:ext uri="{96DAC541-7B7A-43D3-8B79-37D633B846F1}">
                <asvg:svgBlip xmlns:asvg="http://schemas.microsoft.com/office/drawing/2016/SVG/main" r:embed="rId173"/>
              </a:ext>
            </a:extLst>
          </a:blip>
          <a:stretch>
            <a:fillRect/>
          </a:stretch>
        </p:blipFill>
        <p:spPr>
          <a:xfrm>
            <a:off x="3498836" y="5897538"/>
            <a:ext cx="336088" cy="263026"/>
          </a:xfrm>
          <a:prstGeom prst="rect">
            <a:avLst/>
          </a:prstGeom>
        </p:spPr>
      </p:pic>
      <p:pic>
        <p:nvPicPr>
          <p:cNvPr id="185" name="그래픽 538">
            <a:extLst>
              <a:ext uri="{FF2B5EF4-FFF2-40B4-BE49-F238E27FC236}">
                <a16:creationId xmlns:a16="http://schemas.microsoft.com/office/drawing/2014/main" id="{C849EAF7-CB54-46A0-6FCD-8678D5C57EF1}"/>
              </a:ext>
            </a:extLst>
          </p:cNvPr>
          <p:cNvPicPr>
            <a:picLocks noChangeAspect="1"/>
          </p:cNvPicPr>
          <p:nvPr/>
        </p:nvPicPr>
        <p:blipFill>
          <a:blip r:embed="rId174">
            <a:extLst>
              <a:ext uri="{96DAC541-7B7A-43D3-8B79-37D633B846F1}">
                <asvg:svgBlip xmlns:asvg="http://schemas.microsoft.com/office/drawing/2016/SVG/main" r:embed="rId175"/>
              </a:ext>
            </a:extLst>
          </a:blip>
          <a:stretch>
            <a:fillRect/>
          </a:stretch>
        </p:blipFill>
        <p:spPr>
          <a:xfrm>
            <a:off x="4113445" y="5861008"/>
            <a:ext cx="336088" cy="336088"/>
          </a:xfrm>
          <a:prstGeom prst="rect">
            <a:avLst/>
          </a:prstGeom>
        </p:spPr>
      </p:pic>
      <p:pic>
        <p:nvPicPr>
          <p:cNvPr id="186" name="그래픽 539">
            <a:extLst>
              <a:ext uri="{FF2B5EF4-FFF2-40B4-BE49-F238E27FC236}">
                <a16:creationId xmlns:a16="http://schemas.microsoft.com/office/drawing/2014/main" id="{38D25A87-55D0-ED3C-456B-077EB6AFCA0A}"/>
              </a:ext>
            </a:extLst>
          </p:cNvPr>
          <p:cNvPicPr>
            <a:picLocks noChangeAspect="1"/>
          </p:cNvPicPr>
          <p:nvPr/>
        </p:nvPicPr>
        <p:blipFill>
          <a:blip r:embed="rId176">
            <a:extLst>
              <a:ext uri="{96DAC541-7B7A-43D3-8B79-37D633B846F1}">
                <asvg:svgBlip xmlns:asvg="http://schemas.microsoft.com/office/drawing/2016/SVG/main" r:embed="rId177"/>
              </a:ext>
            </a:extLst>
          </a:blip>
          <a:stretch>
            <a:fillRect/>
          </a:stretch>
        </p:blipFill>
        <p:spPr>
          <a:xfrm>
            <a:off x="4828886" y="5861008"/>
            <a:ext cx="401844" cy="336088"/>
          </a:xfrm>
          <a:prstGeom prst="rect">
            <a:avLst/>
          </a:prstGeom>
        </p:spPr>
      </p:pic>
      <p:pic>
        <p:nvPicPr>
          <p:cNvPr id="187" name="그래픽 540">
            <a:extLst>
              <a:ext uri="{FF2B5EF4-FFF2-40B4-BE49-F238E27FC236}">
                <a16:creationId xmlns:a16="http://schemas.microsoft.com/office/drawing/2014/main" id="{D2A19B87-2031-4D2B-F431-7964C08860DF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96DAC541-7B7A-43D3-8B79-37D633B846F1}">
                <asvg:svgBlip xmlns:asvg="http://schemas.microsoft.com/office/drawing/2016/SVG/main" r:embed="rId179"/>
              </a:ext>
            </a:extLst>
          </a:blip>
          <a:stretch>
            <a:fillRect/>
          </a:stretch>
        </p:blipFill>
        <p:spPr>
          <a:xfrm>
            <a:off x="5493931" y="5857355"/>
            <a:ext cx="343395" cy="343395"/>
          </a:xfrm>
          <a:prstGeom prst="rect">
            <a:avLst/>
          </a:prstGeom>
        </p:spPr>
      </p:pic>
      <p:pic>
        <p:nvPicPr>
          <p:cNvPr id="188" name="그래픽 541">
            <a:extLst>
              <a:ext uri="{FF2B5EF4-FFF2-40B4-BE49-F238E27FC236}">
                <a16:creationId xmlns:a16="http://schemas.microsoft.com/office/drawing/2014/main" id="{883F2FCB-5FF4-F447-9C4F-BDA4EB1CCB81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96DAC541-7B7A-43D3-8B79-37D633B846F1}">
                <asvg:svgBlip xmlns:asvg="http://schemas.microsoft.com/office/drawing/2016/SVG/main" r:embed="rId181"/>
              </a:ext>
            </a:extLst>
          </a:blip>
          <a:stretch>
            <a:fillRect/>
          </a:stretch>
        </p:blipFill>
        <p:spPr>
          <a:xfrm>
            <a:off x="6204071" y="5835436"/>
            <a:ext cx="372621" cy="387233"/>
          </a:xfrm>
          <a:prstGeom prst="rect">
            <a:avLst/>
          </a:prstGeom>
        </p:spPr>
      </p:pic>
      <p:pic>
        <p:nvPicPr>
          <p:cNvPr id="189" name="그래픽 542">
            <a:extLst>
              <a:ext uri="{FF2B5EF4-FFF2-40B4-BE49-F238E27FC236}">
                <a16:creationId xmlns:a16="http://schemas.microsoft.com/office/drawing/2014/main" id="{D38B6342-3980-5318-0DA1-CF7101906067}"/>
              </a:ext>
            </a:extLst>
          </p:cNvPr>
          <p:cNvPicPr>
            <a:picLocks noChangeAspect="1"/>
          </p:cNvPicPr>
          <p:nvPr/>
        </p:nvPicPr>
        <p:blipFill>
          <a:blip r:embed="rId182">
            <a:extLst>
              <a:ext uri="{96DAC541-7B7A-43D3-8B79-37D633B846F1}">
                <asvg:svgBlip xmlns:asvg="http://schemas.microsoft.com/office/drawing/2016/SVG/main" r:embed="rId183"/>
              </a:ext>
            </a:extLst>
          </a:blip>
          <a:stretch>
            <a:fillRect/>
          </a:stretch>
        </p:blipFill>
        <p:spPr>
          <a:xfrm>
            <a:off x="6937500" y="5871968"/>
            <a:ext cx="299557" cy="314169"/>
          </a:xfrm>
          <a:prstGeom prst="rect">
            <a:avLst/>
          </a:prstGeom>
        </p:spPr>
      </p:pic>
      <p:pic>
        <p:nvPicPr>
          <p:cNvPr id="190" name="그래픽 543">
            <a:extLst>
              <a:ext uri="{FF2B5EF4-FFF2-40B4-BE49-F238E27FC236}">
                <a16:creationId xmlns:a16="http://schemas.microsoft.com/office/drawing/2014/main" id="{84B5F7A9-FF59-96C3-4015-591A7E2A3655}"/>
              </a:ext>
            </a:extLst>
          </p:cNvPr>
          <p:cNvPicPr>
            <a:picLocks noChangeAspect="1"/>
          </p:cNvPicPr>
          <p:nvPr/>
        </p:nvPicPr>
        <p:blipFill>
          <a:blip r:embed="rId184">
            <a:extLst>
              <a:ext uri="{96DAC541-7B7A-43D3-8B79-37D633B846F1}">
                <asvg:svgBlip xmlns:asvg="http://schemas.microsoft.com/office/drawing/2016/SVG/main" r:embed="rId185"/>
              </a:ext>
            </a:extLst>
          </a:blip>
          <a:stretch>
            <a:fillRect/>
          </a:stretch>
        </p:blipFill>
        <p:spPr>
          <a:xfrm>
            <a:off x="7640436" y="5861008"/>
            <a:ext cx="358008" cy="336088"/>
          </a:xfrm>
          <a:prstGeom prst="rect">
            <a:avLst/>
          </a:prstGeom>
        </p:spPr>
      </p:pic>
      <p:pic>
        <p:nvPicPr>
          <p:cNvPr id="191" name="그래픽 544">
            <a:extLst>
              <a:ext uri="{FF2B5EF4-FFF2-40B4-BE49-F238E27FC236}">
                <a16:creationId xmlns:a16="http://schemas.microsoft.com/office/drawing/2014/main" id="{7720BFA8-E5D5-5E02-B25A-4C3125295E2D}"/>
              </a:ext>
            </a:extLst>
          </p:cNvPr>
          <p:cNvPicPr>
            <a:picLocks noChangeAspect="1"/>
          </p:cNvPicPr>
          <p:nvPr/>
        </p:nvPicPr>
        <p:blipFill>
          <a:blip r:embed="rId186">
            <a:extLst>
              <a:ext uri="{96DAC541-7B7A-43D3-8B79-37D633B846F1}">
                <asvg:svgBlip xmlns:asvg="http://schemas.microsoft.com/office/drawing/2016/SVG/main" r:embed="rId187"/>
              </a:ext>
            </a:extLst>
          </a:blip>
          <a:stretch>
            <a:fillRect/>
          </a:stretch>
        </p:blipFill>
        <p:spPr>
          <a:xfrm>
            <a:off x="8320523" y="5864661"/>
            <a:ext cx="321475" cy="328782"/>
          </a:xfrm>
          <a:prstGeom prst="rect">
            <a:avLst/>
          </a:prstGeom>
        </p:spPr>
      </p:pic>
      <p:pic>
        <p:nvPicPr>
          <p:cNvPr id="192" name="그래픽 545">
            <a:extLst>
              <a:ext uri="{FF2B5EF4-FFF2-40B4-BE49-F238E27FC236}">
                <a16:creationId xmlns:a16="http://schemas.microsoft.com/office/drawing/2014/main" id="{02CA6C3D-7BC2-9161-CE2B-D5DC57F4FE91}"/>
              </a:ext>
            </a:extLst>
          </p:cNvPr>
          <p:cNvPicPr>
            <a:picLocks noChangeAspect="1"/>
          </p:cNvPicPr>
          <p:nvPr/>
        </p:nvPicPr>
        <p:blipFill>
          <a:blip r:embed="rId188">
            <a:extLst>
              <a:ext uri="{96DAC541-7B7A-43D3-8B79-37D633B846F1}">
                <asvg:svgBlip xmlns:asvg="http://schemas.microsoft.com/office/drawing/2016/SVG/main" r:embed="rId189"/>
              </a:ext>
            </a:extLst>
          </a:blip>
          <a:stretch>
            <a:fillRect/>
          </a:stretch>
        </p:blipFill>
        <p:spPr>
          <a:xfrm>
            <a:off x="9608960" y="5861008"/>
            <a:ext cx="343395" cy="336088"/>
          </a:xfrm>
          <a:prstGeom prst="rect">
            <a:avLst/>
          </a:prstGeom>
        </p:spPr>
      </p:pic>
      <p:pic>
        <p:nvPicPr>
          <p:cNvPr id="193" name="그래픽 546">
            <a:extLst>
              <a:ext uri="{FF2B5EF4-FFF2-40B4-BE49-F238E27FC236}">
                <a16:creationId xmlns:a16="http://schemas.microsoft.com/office/drawing/2014/main" id="{B7043037-6416-B741-151B-A348C70FE121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96DAC541-7B7A-43D3-8B79-37D633B846F1}">
                <asvg:svgBlip xmlns:asvg="http://schemas.microsoft.com/office/drawing/2016/SVG/main" r:embed="rId191"/>
              </a:ext>
            </a:extLst>
          </a:blip>
          <a:stretch>
            <a:fillRect/>
          </a:stretch>
        </p:blipFill>
        <p:spPr>
          <a:xfrm>
            <a:off x="10337720" y="5850048"/>
            <a:ext cx="365313" cy="358008"/>
          </a:xfrm>
          <a:prstGeom prst="rect">
            <a:avLst/>
          </a:prstGeom>
        </p:spPr>
      </p:pic>
      <p:pic>
        <p:nvPicPr>
          <p:cNvPr id="194" name="그래픽 547">
            <a:extLst>
              <a:ext uri="{FF2B5EF4-FFF2-40B4-BE49-F238E27FC236}">
                <a16:creationId xmlns:a16="http://schemas.microsoft.com/office/drawing/2014/main" id="{B369E169-63A6-B8C5-09F7-E8A2FB425C88}"/>
              </a:ext>
            </a:extLst>
          </p:cNvPr>
          <p:cNvPicPr>
            <a:picLocks noChangeAspect="1"/>
          </p:cNvPicPr>
          <p:nvPr/>
        </p:nvPicPr>
        <p:blipFill>
          <a:blip r:embed="rId192">
            <a:extLst>
              <a:ext uri="{96DAC541-7B7A-43D3-8B79-37D633B846F1}">
                <asvg:svgBlip xmlns:asvg="http://schemas.microsoft.com/office/drawing/2016/SVG/main" r:embed="rId193"/>
              </a:ext>
            </a:extLst>
          </a:blip>
          <a:stretch>
            <a:fillRect/>
          </a:stretch>
        </p:blipFill>
        <p:spPr>
          <a:xfrm>
            <a:off x="10929197" y="5853701"/>
            <a:ext cx="350700" cy="350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E9C7CD-B8C9-E49A-E78D-E73A196BD42E}"/>
              </a:ext>
            </a:extLst>
          </p:cNvPr>
          <p:cNvSpPr txBox="1">
            <a:spLocks/>
          </p:cNvSpPr>
          <p:nvPr/>
        </p:nvSpPr>
        <p:spPr>
          <a:xfrm>
            <a:off x="523550" y="342212"/>
            <a:ext cx="2708238" cy="1374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7560"/>
              </a:lnSpc>
            </a:pPr>
            <a:r>
              <a:rPr lang="es-EC" sz="5000" dirty="0">
                <a:solidFill>
                  <a:srgbClr val="851DC3"/>
                </a:solidFill>
                <a:latin typeface="+mj-lt" panose="020B0403020202020204" pitchFamily="34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Íconos</a:t>
            </a:r>
            <a:endParaRPr lang="en-MX" sz="5000" kern="1400" spc="-300" dirty="0">
              <a:solidFill>
                <a:srgbClr val="851DC3"/>
              </a:solidFill>
              <a:latin typeface="+mj-lt" panose="020B0403020202020204" pitchFamily="34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653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itle 2">
            <a:extLst>
              <a:ext uri="{FF2B5EF4-FFF2-40B4-BE49-F238E27FC236}">
                <a16:creationId xmlns:a16="http://schemas.microsoft.com/office/drawing/2014/main" id="{41D9B2B3-1926-3685-060D-9EE72645BBFD}"/>
              </a:ext>
            </a:extLst>
          </p:cNvPr>
          <p:cNvSpPr txBox="1">
            <a:spLocks/>
          </p:cNvSpPr>
          <p:nvPr/>
        </p:nvSpPr>
        <p:spPr>
          <a:xfrm>
            <a:off x="910615" y="5558657"/>
            <a:ext cx="5657333" cy="263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MX" sz="110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  <a:r>
              <a:rPr lang="en-US" sz="11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es</a:t>
            </a:r>
            <a:r>
              <a:rPr lang="en-MX" sz="110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2025</a:t>
            </a:r>
            <a:r>
              <a:rPr lang="en-US" sz="1100" dirty="0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	 </a:t>
            </a:r>
            <a:r>
              <a:rPr lang="en-US" sz="1100" dirty="0" err="1">
                <a:solidFill>
                  <a:schemeClr val="bg1"/>
                </a:solidFill>
                <a:latin typeface="+mn-lt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info@keyword.com.ec</a:t>
            </a:r>
            <a:endParaRPr lang="en-MX" sz="1100" dirty="0">
              <a:solidFill>
                <a:schemeClr val="bg1"/>
              </a:solidFill>
              <a:latin typeface="+mn-lt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785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s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BC4DE2"/>
      </a:accent1>
      <a:accent2>
        <a:srgbClr val="841DC3"/>
      </a:accent2>
      <a:accent3>
        <a:srgbClr val="8662FE"/>
      </a:accent3>
      <a:accent4>
        <a:srgbClr val="D5E773"/>
      </a:accent4>
      <a:accent5>
        <a:srgbClr val="F5C470"/>
      </a:accent5>
      <a:accent6>
        <a:srgbClr val="BB4DE2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entury Gothic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5775</TotalTime>
  <Words>1803</Words>
  <Application>Microsoft Macintosh PowerPoint</Application>
  <PresentationFormat>Widescreen</PresentationFormat>
  <Paragraphs>266</Paragraphs>
  <Slides>34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Century Gothic</vt:lpstr>
      <vt:lpstr>Office Theme</vt:lpstr>
      <vt:lpstr>Este es el Título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Esta es una portada interna</vt:lpstr>
      <vt:lpstr>Esta es una portada interna</vt:lpstr>
      <vt:lpstr>Esta es una portada interna</vt:lpstr>
      <vt:lpstr>Esta es una portada interna</vt:lpstr>
      <vt:lpstr>Esta es una portada interna</vt:lpstr>
      <vt:lpstr>Este es el título</vt:lpstr>
      <vt:lpstr>Este es el título</vt:lpstr>
      <vt:lpstr>Este es el título</vt:lpstr>
      <vt:lpstr>Este es el título</vt:lpstr>
      <vt:lpstr>Este es el título</vt:lpstr>
      <vt:lpstr>Este es el título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Los Mensaje básicos</vt:lpstr>
      <vt:lpstr>Uso de conectores</vt:lpstr>
      <vt:lpstr>PowerPoint Presentation</vt:lpstr>
      <vt:lpstr>PowerPoint Presentation</vt:lpstr>
      <vt:lpstr>PowerPoint Presentation</vt:lpstr>
      <vt:lpstr>PowerPoint Presentation</vt:lpstr>
      <vt:lpstr>Formas de Pago Puede ser explicada en texto o de manera visual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Sofía Andrade</dc:creator>
  <cp:lastModifiedBy>Sofía Andrade</cp:lastModifiedBy>
  <cp:revision>206</cp:revision>
  <dcterms:created xsi:type="dcterms:W3CDTF">2025-03-12T05:14:20Z</dcterms:created>
  <dcterms:modified xsi:type="dcterms:W3CDTF">2026-09-25T21:43:56Z</dcterms:modified>
</cp:coreProperties>
</file>